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78"/>
  </p:notesMasterIdLst>
  <p:sldIdLst>
    <p:sldId id="364" r:id="rId2"/>
    <p:sldId id="257" r:id="rId3"/>
    <p:sldId id="365" r:id="rId4"/>
    <p:sldId id="340" r:id="rId5"/>
    <p:sldId id="341" r:id="rId6"/>
    <p:sldId id="286" r:id="rId7"/>
    <p:sldId id="296" r:id="rId8"/>
    <p:sldId id="313" r:id="rId9"/>
    <p:sldId id="314" r:id="rId10"/>
    <p:sldId id="260" r:id="rId11"/>
    <p:sldId id="297" r:id="rId12"/>
    <p:sldId id="375" r:id="rId13"/>
    <p:sldId id="376" r:id="rId14"/>
    <p:sldId id="261" r:id="rId15"/>
    <p:sldId id="263" r:id="rId16"/>
    <p:sldId id="298" r:id="rId17"/>
    <p:sldId id="265" r:id="rId18"/>
    <p:sldId id="266" r:id="rId19"/>
    <p:sldId id="293" r:id="rId20"/>
    <p:sldId id="315" r:id="rId21"/>
    <p:sldId id="316" r:id="rId22"/>
    <p:sldId id="270" r:id="rId23"/>
    <p:sldId id="271" r:id="rId24"/>
    <p:sldId id="302" r:id="rId25"/>
    <p:sldId id="303" r:id="rId26"/>
    <p:sldId id="384" r:id="rId27"/>
    <p:sldId id="381" r:id="rId28"/>
    <p:sldId id="382" r:id="rId29"/>
    <p:sldId id="275" r:id="rId30"/>
    <p:sldId id="276" r:id="rId31"/>
    <p:sldId id="277" r:id="rId32"/>
    <p:sldId id="321" r:id="rId33"/>
    <p:sldId id="322" r:id="rId34"/>
    <p:sldId id="328" r:id="rId35"/>
    <p:sldId id="368" r:id="rId36"/>
    <p:sldId id="344" r:id="rId37"/>
    <p:sldId id="345" r:id="rId38"/>
    <p:sldId id="324" r:id="rId39"/>
    <p:sldId id="288" r:id="rId40"/>
    <p:sldId id="325" r:id="rId41"/>
    <p:sldId id="289" r:id="rId42"/>
    <p:sldId id="287" r:id="rId43"/>
    <p:sldId id="326" r:id="rId44"/>
    <p:sldId id="335" r:id="rId45"/>
    <p:sldId id="329" r:id="rId46"/>
    <p:sldId id="299" r:id="rId47"/>
    <p:sldId id="347" r:id="rId48"/>
    <p:sldId id="330" r:id="rId49"/>
    <p:sldId id="336" r:id="rId50"/>
    <p:sldId id="331" r:id="rId51"/>
    <p:sldId id="292" r:id="rId52"/>
    <p:sldId id="386" r:id="rId53"/>
    <p:sldId id="388" r:id="rId54"/>
    <p:sldId id="378" r:id="rId55"/>
    <p:sldId id="379" r:id="rId56"/>
    <p:sldId id="300" r:id="rId57"/>
    <p:sldId id="301" r:id="rId58"/>
    <p:sldId id="332" r:id="rId59"/>
    <p:sldId id="354" r:id="rId60"/>
    <p:sldId id="355" r:id="rId61"/>
    <p:sldId id="356" r:id="rId62"/>
    <p:sldId id="373" r:id="rId63"/>
    <p:sldId id="357" r:id="rId64"/>
    <p:sldId id="358" r:id="rId65"/>
    <p:sldId id="334" r:id="rId66"/>
    <p:sldId id="305" r:id="rId67"/>
    <p:sldId id="306" r:id="rId68"/>
    <p:sldId id="385" r:id="rId69"/>
    <p:sldId id="369" r:id="rId70"/>
    <p:sldId id="280" r:id="rId71"/>
    <p:sldId id="371" r:id="rId72"/>
    <p:sldId id="370" r:id="rId73"/>
    <p:sldId id="304" r:id="rId74"/>
    <p:sldId id="320" r:id="rId75"/>
    <p:sldId id="367" r:id="rId76"/>
    <p:sldId id="383" r:id="rId77"/>
  </p:sldIdLst>
  <p:sldSz cx="18288000" cy="10287000"/>
  <p:notesSz cx="6858000" cy="9144000"/>
  <p:embeddedFontLst>
    <p:embeddedFont>
      <p:font typeface="G마켓 산스 Medium" panose="02000000000000000000" pitchFamily="50" charset="-127"/>
      <p:regular r:id="rId79"/>
    </p:embeddedFont>
    <p:embeddedFont>
      <p:font typeface="Samsung Sharp Sans" pitchFamily="2" charset="0"/>
      <p:bold r:id="rId80"/>
    </p:embeddedFont>
    <p:embeddedFont>
      <p:font typeface="SamsungOne 700" panose="020B0803030303020204" pitchFamily="34" charset="0"/>
      <p:bold r:id="rId81"/>
    </p:embeddedFont>
    <p:embeddedFont>
      <p:font typeface="SamsungOneKorean 700C" panose="020B0806030303020204" pitchFamily="50" charset="-127"/>
      <p:bold r:id="rId8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40" userDrawn="1">
          <p15:clr>
            <a:srgbClr val="A4A3A4"/>
          </p15:clr>
        </p15:guide>
        <p15:guide id="2" pos="5760" userDrawn="1">
          <p15:clr>
            <a:srgbClr val="A4A3A4"/>
          </p15:clr>
        </p15:guide>
        <p15:guide id="4" pos="3504" userDrawn="1">
          <p15:clr>
            <a:srgbClr val="A4A3A4"/>
          </p15:clr>
        </p15:guide>
        <p15:guide id="5" pos="8016" userDrawn="1">
          <p15:clr>
            <a:srgbClr val="A4A3A4"/>
          </p15:clr>
        </p15:guide>
        <p15:guide id="6" pos="8640" userDrawn="1">
          <p15:clr>
            <a:srgbClr val="A4A3A4"/>
          </p15:clr>
        </p15:guide>
        <p15:guide id="7" pos="1632" userDrawn="1">
          <p15:clr>
            <a:srgbClr val="A4A3A4"/>
          </p15:clr>
        </p15:guide>
        <p15:guide id="8" pos="9888" userDrawn="1">
          <p15:clr>
            <a:srgbClr val="A4A3A4"/>
          </p15:clr>
        </p15:guide>
        <p15:guide id="9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427A0"/>
    <a:srgbClr val="2189FF"/>
    <a:srgbClr val="5CA0F6"/>
    <a:srgbClr val="5086FE"/>
    <a:srgbClr val="1DC7F4"/>
    <a:srgbClr val="055267"/>
    <a:srgbClr val="6293FC"/>
    <a:srgbClr val="5288FB"/>
    <a:srgbClr val="72C5E6"/>
    <a:srgbClr val="84DD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E4CA829-F9AB-351A-4C23-FD7C40EDE007}" v="41" dt="2025-04-07T13:56:26.661"/>
    <p1510:client id="{BFBF66FD-D499-48E6-259A-FA0CB25D23F3}" v="34" dt="2025-04-07T13:52:46.854"/>
    <p1510:client id="{C45CCDE9-2027-9401-137C-3B298C2FBBCD}" v="344" dt="2025-04-07T14:41:00.85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092" autoAdjust="0"/>
    <p:restoredTop sz="96018" autoAdjust="0"/>
  </p:normalViewPr>
  <p:slideViewPr>
    <p:cSldViewPr>
      <p:cViewPr varScale="1">
        <p:scale>
          <a:sx n="70" d="100"/>
          <a:sy n="70" d="100"/>
        </p:scale>
        <p:origin x="171" y="69"/>
      </p:cViewPr>
      <p:guideLst>
        <p:guide orient="horz" pos="3240"/>
        <p:guide pos="5760"/>
        <p:guide pos="3504"/>
        <p:guide pos="8016"/>
        <p:guide pos="8640"/>
        <p:guide pos="1632"/>
        <p:guide pos="9888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viewProps" Target="viewProp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font" Target="fonts/font1.fntdata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font" Target="fonts/font2.fntdata"/><Relationship Id="rId85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notesMaster" Target="notesMasters/notesMaster1.xml"/><Relationship Id="rId81" Type="http://schemas.openxmlformats.org/officeDocument/2006/relationships/font" Target="fonts/font3.fntdata"/><Relationship Id="rId86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microsoft.com/office/2015/10/relationships/revisionInfo" Target="revisionInfo.xml"/><Relationship Id="rId61" Type="http://schemas.openxmlformats.org/officeDocument/2006/relationships/slide" Target="slides/slide60.xml"/><Relationship Id="rId82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jpeg>
</file>

<file path=ppt/media/image3.png>
</file>

<file path=ppt/media/image30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amsungOneKorean 700C" panose="020B0806030303020204" pitchFamily="50" charset="-127"/>
                <a:ea typeface="SamsungOneKorean 700C" panose="020B08060303030202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amsungOneKorean 700C" panose="020B0806030303020204" pitchFamily="50" charset="-127"/>
                <a:ea typeface="SamsungOneKorean 700C" panose="020B0806030303020204" pitchFamily="50" charset="-127"/>
              </a:defRPr>
            </a:lvl1pPr>
          </a:lstStyle>
          <a:p>
            <a:fld id="{637AA07C-20BA-48C1-A7A9-48F6FFE6A737}" type="datetimeFigureOut">
              <a:rPr lang="ko-KR" altLang="en-US" smtClean="0"/>
              <a:pPr/>
              <a:t>2025-04-10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SamsungOneKorean 700C" panose="020B0806030303020204" pitchFamily="50" charset="-127"/>
                <a:ea typeface="SamsungOneKorean 700C" panose="020B08060303030202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amsungOneKorean 700C" panose="020B0806030303020204" pitchFamily="50" charset="-127"/>
                <a:ea typeface="SamsungOneKorean 700C" panose="020B0806030303020204" pitchFamily="50" charset="-127"/>
              </a:defRPr>
            </a:lvl1pPr>
          </a:lstStyle>
          <a:p>
            <a:fld id="{5439194D-D896-446F-92CE-57CCDDACDA21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844333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SamsungOneKorean 700C" panose="020B0806030303020204" pitchFamily="50" charset="-127"/>
        <a:ea typeface="SamsungOneKorean 700C" panose="020B0806030303020204" pitchFamily="50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SamsungOneKorean 700C" panose="020B0806030303020204" pitchFamily="50" charset="-127"/>
        <a:ea typeface="SamsungOneKorean 700C" panose="020B0806030303020204" pitchFamily="50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SamsungOneKorean 700C" panose="020B0806030303020204" pitchFamily="50" charset="-127"/>
        <a:ea typeface="SamsungOneKorean 700C" panose="020B0806030303020204" pitchFamily="50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SamsungOneKorean 700C" panose="020B0806030303020204" pitchFamily="50" charset="-127"/>
        <a:ea typeface="SamsungOneKorean 700C" panose="020B0806030303020204" pitchFamily="50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SamsungOneKorean 700C" panose="020B0806030303020204" pitchFamily="50" charset="-127"/>
        <a:ea typeface="SamsungOneKorean 700C" panose="020B0806030303020204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7525E8-3931-7EA3-AEAE-47ACC2BA41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961C655-A644-A5E8-84EC-E22910A71E0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0AD79B24-01F3-82A3-ED74-D168DEEB99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D7B8585-FDAD-C667-5DD8-AF318581B19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39194D-D896-446F-92CE-57CCDDACDA21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16042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39194D-D896-446F-92CE-57CCDDACDA21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0958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45AFC8-3561-4CB0-43C5-9474F4B5F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77A343A4-2984-633C-B2E8-4A8FB6B3ACD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8C34C45-483D-E08E-E4C5-67A83F249F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1FD2B8F-FD29-E7B0-B2AB-0CB401E234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39194D-D896-446F-92CE-57CCDDACDA21}" type="slidenum">
              <a:rPr lang="ko-KR" altLang="en-US" smtClean="0"/>
              <a:pPr/>
              <a:t>26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896271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56106A-9D6E-8474-5803-4A531ACDDE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3303B04-82F3-6867-AE48-E5452003DA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3960C06F-FCEA-1FBB-45D3-B5148E22A9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73D9C58-6421-6D3F-D63D-BC2891C2CC3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39194D-D896-446F-92CE-57CCDDACDA21}" type="slidenum">
              <a:rPr lang="ko-KR" altLang="en-US" smtClean="0"/>
              <a:pPr/>
              <a:t>27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744877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75E933-5AAF-BCA0-3E39-C8647B5BC2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7D93504B-227A-BF8A-D8C4-D470F3C3AAC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8AF9A2D8-BE76-C3B7-CACD-CE31B7EEBC0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7C1C167-1AA4-F098-1F4C-8C2C50CC686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39194D-D896-446F-92CE-57CCDDACDA21}" type="slidenum">
              <a:rPr lang="ko-KR" altLang="en-US" smtClean="0"/>
              <a:pPr/>
              <a:t>28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586420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39194D-D896-446F-92CE-57CCDDACDA21}" type="slidenum">
              <a:rPr lang="ko-KR" altLang="en-US" smtClean="0"/>
              <a:t>73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15607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SamsungOneKorean 700C" panose="020B0806030303020204" pitchFamily="50" charset="-127"/>
              </a:defRPr>
            </a:lvl1pPr>
          </a:lstStyle>
          <a:p>
            <a:fld id="{1D8BD707-D9CF-40AE-B4C6-C98DA3205C09}" type="datetimeFigureOut">
              <a:rPr lang="en-US" smtClean="0"/>
              <a:pPr/>
              <a:t>4/10/2025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SamsungOneKorean 700C" panose="020B08060303030202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SamsungOneKorean 700C" panose="020B0806030303020204" pitchFamily="50" charset="-127"/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SamsungOneKorean 700C" panose="020B0806030303020204" pitchFamily="50" charset="-127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SamsungOneKorean 700C" panose="020B0806030303020204" pitchFamily="50" charset="-127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SamsungOneKorean 700C" panose="020B0806030303020204" pitchFamily="50" charset="-127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SamsungOneKorean 700C" panose="020B0806030303020204" pitchFamily="50" charset="-127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SamsungOneKorean 700C" panose="020B0806030303020204" pitchFamily="50" charset="-127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SamsungOneKorean 700C" panose="020B0806030303020204" pitchFamily="50" charset="-127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sv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openxmlformats.org/officeDocument/2006/relationships/image" Target="../media/image8.png"/><Relationship Id="rId4" Type="http://schemas.openxmlformats.org/officeDocument/2006/relationships/image" Target="../media/image25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openxmlformats.org/officeDocument/2006/relationships/image" Target="../media/image8.png"/><Relationship Id="rId4" Type="http://schemas.openxmlformats.org/officeDocument/2006/relationships/image" Target="../media/image25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6.png"/><Relationship Id="rId4" Type="http://schemas.openxmlformats.org/officeDocument/2006/relationships/image" Target="../media/image8.png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27A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205B791-98C8-26D4-1C40-7937DE13AA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2">
            <a:extLst>
              <a:ext uri="{FF2B5EF4-FFF2-40B4-BE49-F238E27FC236}">
                <a16:creationId xmlns:a16="http://schemas.microsoft.com/office/drawing/2014/main" id="{0C4B0F30-5D85-9669-3C66-FDBA4EA8D1BA}"/>
              </a:ext>
            </a:extLst>
          </p:cNvPr>
          <p:cNvSpPr txBox="1"/>
          <p:nvPr/>
        </p:nvSpPr>
        <p:spPr>
          <a:xfrm>
            <a:off x="1343891" y="1384300"/>
            <a:ext cx="7327900" cy="1511300"/>
          </a:xfrm>
          <a:prstGeom prst="rect">
            <a:avLst/>
          </a:prstGeom>
          <a:noFill/>
        </p:spPr>
        <p:txBody>
          <a:bodyPr lIns="0" tIns="0" rIns="0" bIns="0" rtlCol="0" anchor="ctr"/>
          <a:lstStyle/>
          <a:p>
            <a:pPr>
              <a:lnSpc>
                <a:spcPct val="99600"/>
              </a:lnSpc>
            </a:pPr>
            <a:r>
              <a:rPr lang="en-US" altLang="ko-KR" sz="8500" dirty="0" err="1">
                <a:solidFill>
                  <a:schemeClr val="bg1"/>
                </a:solidFill>
                <a:effectLst/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SEE-Through</a:t>
            </a:r>
            <a:endParaRPr lang="en-US" altLang="ko-KR" sz="8500" b="0" i="0" u="none" strike="noStrike" dirty="0">
              <a:solidFill>
                <a:schemeClr val="bg1"/>
              </a:solidFill>
              <a:effectLst/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C14A5033-DB8F-5A68-5670-B688B7779658}"/>
              </a:ext>
            </a:extLst>
          </p:cNvPr>
          <p:cNvSpPr txBox="1"/>
          <p:nvPr/>
        </p:nvSpPr>
        <p:spPr>
          <a:xfrm>
            <a:off x="11049000" y="7493000"/>
            <a:ext cx="5956300" cy="1663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126160"/>
              </a:lnSpc>
            </a:pPr>
            <a:r>
              <a:rPr lang="ko-KR" sz="3000" b="0" i="0" u="none" strike="noStrike" dirty="0">
                <a:solidFill>
                  <a:srgbClr val="FFFFFF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Samsung Sharp Sans" pitchFamily="2" charset="0"/>
              </a:rPr>
              <a:t>멘토</a:t>
            </a:r>
            <a:r>
              <a:rPr lang="en-US" sz="3000" b="0" i="0" u="none" strike="noStrike" dirty="0">
                <a:solidFill>
                  <a:srgbClr val="FFFFFF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Samsung Sharp Sans" pitchFamily="2" charset="0"/>
              </a:rPr>
              <a:t> : </a:t>
            </a:r>
            <a:r>
              <a:rPr lang="ko-KR" sz="3000" b="0" i="0" u="none" strike="noStrike" dirty="0" err="1">
                <a:solidFill>
                  <a:srgbClr val="FFFFFF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Samsung Sharp Sans" pitchFamily="2" charset="0"/>
              </a:rPr>
              <a:t>권예하</a:t>
            </a:r>
            <a:endParaRPr lang="ko-KR" sz="3000" b="0" i="0" u="none" strike="noStrike" dirty="0">
              <a:solidFill>
                <a:srgbClr val="FFFFFF"/>
              </a:solidFill>
              <a:latin typeface="SamsungOneKorean 700C" panose="020B0806030303020204" pitchFamily="50" charset="-127"/>
              <a:ea typeface="SamsungOneKorean 700C" panose="020B0806030303020204" pitchFamily="50" charset="-127"/>
              <a:cs typeface="Samsung Sharp Sans" pitchFamily="2" charset="0"/>
            </a:endParaRPr>
          </a:p>
          <a:p>
            <a:pPr lvl="0" algn="r">
              <a:lnSpc>
                <a:spcPct val="126160"/>
              </a:lnSpc>
            </a:pPr>
            <a:r>
              <a:rPr lang="ko-KR" sz="3000" b="0" i="0" u="none" strike="noStrike" dirty="0">
                <a:solidFill>
                  <a:srgbClr val="FFFFFF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Samsung Sharp Sans" pitchFamily="2" charset="0"/>
              </a:rPr>
              <a:t>팀장</a:t>
            </a:r>
            <a:r>
              <a:rPr lang="en-US" sz="3000" b="0" i="0" u="none" strike="noStrike" dirty="0">
                <a:solidFill>
                  <a:srgbClr val="FFFFFF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Samsung Sharp Sans" pitchFamily="2" charset="0"/>
              </a:rPr>
              <a:t> : </a:t>
            </a:r>
            <a:r>
              <a:rPr lang="ko-KR" sz="3000" b="0" i="0" u="none" strike="noStrike" dirty="0">
                <a:solidFill>
                  <a:srgbClr val="FFFFFF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Samsung Sharp Sans" pitchFamily="2" charset="0"/>
              </a:rPr>
              <a:t>김종헌</a:t>
            </a:r>
          </a:p>
          <a:p>
            <a:pPr lvl="0" algn="r">
              <a:lnSpc>
                <a:spcPct val="126160"/>
              </a:lnSpc>
            </a:pPr>
            <a:r>
              <a:rPr lang="ko-KR" sz="3000" b="0" i="0" u="none" strike="noStrike" dirty="0">
                <a:solidFill>
                  <a:srgbClr val="FFFFFF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Samsung Sharp Sans" pitchFamily="2" charset="0"/>
              </a:rPr>
              <a:t>팀원</a:t>
            </a:r>
            <a:r>
              <a:rPr lang="en-US" sz="3000" b="0" i="0" u="none" strike="noStrike" dirty="0">
                <a:solidFill>
                  <a:srgbClr val="FFFFFF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Samsung Sharp Sans" pitchFamily="2" charset="0"/>
              </a:rPr>
              <a:t> : </a:t>
            </a:r>
            <a:r>
              <a:rPr lang="ko-KR" altLang="ko-KR" sz="3000" dirty="0" err="1">
                <a:solidFill>
                  <a:srgbClr val="FFFFFF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Samsung Sharp Sans" pitchFamily="2" charset="0"/>
              </a:rPr>
              <a:t>김다정</a:t>
            </a:r>
            <a:r>
              <a:rPr lang="ko-KR" altLang="ko-KR" sz="3000" dirty="0">
                <a:solidFill>
                  <a:srgbClr val="FFFFFF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Samsung Sharp Sans" pitchFamily="2" charset="0"/>
              </a:rPr>
              <a:t> 김정우</a:t>
            </a:r>
            <a:r>
              <a:rPr lang="en-US" altLang="ko-KR" sz="3000" dirty="0">
                <a:solidFill>
                  <a:srgbClr val="FFFFFF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Samsung Sharp Sans" pitchFamily="2" charset="0"/>
              </a:rPr>
              <a:t> </a:t>
            </a:r>
            <a:r>
              <a:rPr lang="ko-KR" sz="3000" b="0" i="0" u="none" strike="noStrike" dirty="0">
                <a:solidFill>
                  <a:srgbClr val="FFFFFF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Samsung Sharp Sans" pitchFamily="2" charset="0"/>
              </a:rPr>
              <a:t>방민규</a:t>
            </a:r>
            <a:r>
              <a:rPr lang="en-US" sz="3000" b="0" i="0" u="none" strike="noStrike" dirty="0">
                <a:solidFill>
                  <a:srgbClr val="FFFFFF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Samsung Sharp Sans" pitchFamily="2" charset="0"/>
              </a:rPr>
              <a:t> </a:t>
            </a:r>
            <a:r>
              <a:rPr lang="ko-KR" sz="3000" b="0" i="0" u="none" strike="noStrike" dirty="0">
                <a:solidFill>
                  <a:srgbClr val="FFFFFF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Samsung Sharp Sans" pitchFamily="2" charset="0"/>
              </a:rPr>
              <a:t>홍</a:t>
            </a:r>
            <a:r>
              <a:rPr lang="ko-KR" altLang="en-US" sz="3000" b="0" i="0" u="none" strike="noStrike" dirty="0">
                <a:solidFill>
                  <a:srgbClr val="FFFFFF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Samsung Sharp Sans" pitchFamily="2" charset="0"/>
              </a:rPr>
              <a:t>권</a:t>
            </a:r>
            <a:endParaRPr lang="ko-KR" sz="3000" b="0" i="0" u="none" strike="noStrike" dirty="0">
              <a:solidFill>
                <a:srgbClr val="FFFFFF"/>
              </a:solidFill>
              <a:latin typeface="SamsungOneKorean 700C" panose="020B0806030303020204" pitchFamily="50" charset="-127"/>
              <a:ea typeface="SamsungOneKorean 700C" panose="020B0806030303020204" pitchFamily="50" charset="-127"/>
              <a:cs typeface="Samsung Sharp Sans" pitchFamily="2" charset="0"/>
            </a:endParaRPr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53CB870F-D3E9-EC80-416D-9709379C80B6}"/>
              </a:ext>
            </a:extLst>
          </p:cNvPr>
          <p:cNvSpPr txBox="1"/>
          <p:nvPr/>
        </p:nvSpPr>
        <p:spPr>
          <a:xfrm>
            <a:off x="1536700" y="2781300"/>
            <a:ext cx="6159500" cy="303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6300" b="0" i="0" u="none" strike="noStrike" dirty="0">
                <a:solidFill>
                  <a:schemeClr val="bg1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S</a:t>
            </a:r>
            <a:r>
              <a:rPr lang="en-US" sz="6300" b="0" i="0" u="none" strike="noStrike" dirty="0">
                <a:solidFill>
                  <a:srgbClr val="787878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eamless</a:t>
            </a:r>
          </a:p>
          <a:p>
            <a:pPr lvl="0" algn="l">
              <a:lnSpc>
                <a:spcPct val="99600"/>
              </a:lnSpc>
            </a:pPr>
            <a:r>
              <a:rPr lang="en-US" sz="6300" b="0" i="0" u="none" strike="noStrike" dirty="0">
                <a:solidFill>
                  <a:schemeClr val="bg1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E</a:t>
            </a:r>
            <a:r>
              <a:rPr lang="en-US" sz="6300" b="0" i="0" u="none" strike="noStrike" dirty="0">
                <a:solidFill>
                  <a:srgbClr val="787878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veryday</a:t>
            </a:r>
          </a:p>
          <a:p>
            <a:pPr lvl="0" algn="l">
              <a:lnSpc>
                <a:spcPct val="99600"/>
              </a:lnSpc>
            </a:pPr>
            <a:r>
              <a:rPr lang="en-US" sz="6300" b="0" i="0" u="none" strike="noStrike" dirty="0">
                <a:solidFill>
                  <a:schemeClr val="bg1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E</a:t>
            </a:r>
            <a:r>
              <a:rPr lang="en-US" sz="6300" b="0" i="0" u="none" strike="noStrike" dirty="0">
                <a:solidFill>
                  <a:srgbClr val="787878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xperience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613999F-4E77-4784-2991-1D1C82B6E01E}"/>
              </a:ext>
            </a:extLst>
          </p:cNvPr>
          <p:cNvSpPr txBox="1"/>
          <p:nvPr/>
        </p:nvSpPr>
        <p:spPr>
          <a:xfrm>
            <a:off x="1343890" y="7493000"/>
            <a:ext cx="6961909" cy="16637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>
              <a:lnSpc>
                <a:spcPct val="126160"/>
              </a:lnSpc>
            </a:pPr>
            <a:r>
              <a:rPr lang="ko-KR" altLang="en-US" sz="3000" b="0" i="0" u="none" strike="noStrike" dirty="0">
                <a:solidFill>
                  <a:srgbClr val="FFFFFF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Samsung Sharp Sans" pitchFamily="2" charset="0"/>
              </a:rPr>
              <a:t>얼굴 인식 </a:t>
            </a:r>
            <a:r>
              <a:rPr lang="en-US" altLang="ko-KR" sz="3000" b="0" i="0" u="none" strike="noStrike" dirty="0">
                <a:solidFill>
                  <a:srgbClr val="FFFFFF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Samsung Sharp Sans" pitchFamily="2" charset="0"/>
              </a:rPr>
              <a:t>AI</a:t>
            </a:r>
            <a:r>
              <a:rPr lang="ko-KR" altLang="en-US" sz="3000" b="0" i="0" u="none" strike="noStrike" dirty="0">
                <a:solidFill>
                  <a:srgbClr val="FFFFFF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Samsung Sharp Sans" pitchFamily="2" charset="0"/>
              </a:rPr>
              <a:t>모델과 생성형 </a:t>
            </a:r>
            <a:r>
              <a:rPr lang="en-US" altLang="ko-KR" sz="3000" b="0" i="0" u="none" strike="noStrike" dirty="0">
                <a:solidFill>
                  <a:srgbClr val="FFFFFF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Samsung Sharp Sans" pitchFamily="2" charset="0"/>
              </a:rPr>
              <a:t>AI</a:t>
            </a:r>
            <a:r>
              <a:rPr lang="ko-KR" altLang="en-US" sz="3000" b="0" i="0" u="none" strike="noStrike" dirty="0">
                <a:solidFill>
                  <a:srgbClr val="FFFFFF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Samsung Sharp Sans" pitchFamily="2" charset="0"/>
              </a:rPr>
              <a:t>를 활용한</a:t>
            </a:r>
            <a:endParaRPr lang="en-US" altLang="ko-KR" sz="3000" b="0" i="0" u="none" strike="noStrike" dirty="0">
              <a:solidFill>
                <a:srgbClr val="FFFFFF"/>
              </a:solidFill>
              <a:latin typeface="SamsungOneKorean 700C" panose="020B0806030303020204" pitchFamily="50" charset="-127"/>
              <a:ea typeface="SamsungOneKorean 700C" panose="020B0806030303020204" pitchFamily="50" charset="-127"/>
              <a:cs typeface="Samsung Sharp Sans" pitchFamily="2" charset="0"/>
            </a:endParaRPr>
          </a:p>
          <a:p>
            <a:pPr lvl="0">
              <a:lnSpc>
                <a:spcPct val="126160"/>
              </a:lnSpc>
            </a:pPr>
            <a:r>
              <a:rPr lang="ko-KR" altLang="en-US" sz="3000" b="0" i="0" u="none" strike="noStrike" dirty="0">
                <a:solidFill>
                  <a:srgbClr val="FFFFFF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Samsung Sharp Sans" pitchFamily="2" charset="0"/>
              </a:rPr>
              <a:t>가족 구성원 </a:t>
            </a:r>
            <a:r>
              <a:rPr lang="ko-KR" altLang="en-US" sz="3000" b="0" i="0" u="none" strike="noStrike" dirty="0" err="1">
                <a:solidFill>
                  <a:srgbClr val="FFFFFF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Samsung Sharp Sans" pitchFamily="2" charset="0"/>
              </a:rPr>
              <a:t>푸드</a:t>
            </a:r>
            <a:r>
              <a:rPr lang="ko-KR" altLang="en-US" sz="3000" b="0" i="0" u="none" strike="noStrike" dirty="0">
                <a:solidFill>
                  <a:srgbClr val="FFFFFF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Samsung Sharp Sans" pitchFamily="2" charset="0"/>
              </a:rPr>
              <a:t> 코칭 기술 개발</a:t>
            </a:r>
            <a:endParaRPr lang="ko-KR" sz="3000" b="0" i="0" u="none" strike="noStrike" dirty="0">
              <a:solidFill>
                <a:srgbClr val="FFFFFF"/>
              </a:solidFill>
              <a:latin typeface="SamsungOneKorean 700C" panose="020B0806030303020204" pitchFamily="50" charset="-127"/>
              <a:ea typeface="SamsungOneKorean 700C" panose="020B0806030303020204" pitchFamily="50" charset="-127"/>
              <a:cs typeface="Samsung Sharp Sans" pitchFamily="2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3390ADE-7266-103F-FE3F-1821D387BF69}"/>
              </a:ext>
            </a:extLst>
          </p:cNvPr>
          <p:cNvSpPr/>
          <p:nvPr/>
        </p:nvSpPr>
        <p:spPr>
          <a:xfrm>
            <a:off x="-1447800" y="-2286000"/>
            <a:ext cx="4419600" cy="19812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디자인</a:t>
            </a:r>
          </a:p>
        </p:txBody>
      </p:sp>
    </p:spTree>
    <p:extLst>
      <p:ext uri="{BB962C8B-B14F-4D97-AF65-F5344CB8AC3E}">
        <p14:creationId xmlns:p14="http://schemas.microsoft.com/office/powerpoint/2010/main" val="37072402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F40174D-8535-6811-D64F-4A81395A8344}"/>
              </a:ext>
            </a:extLst>
          </p:cNvPr>
          <p:cNvSpPr txBox="1"/>
          <p:nvPr/>
        </p:nvSpPr>
        <p:spPr>
          <a:xfrm>
            <a:off x="4572000" y="4535641"/>
            <a:ext cx="9144000" cy="1215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lnSpc>
                <a:spcPct val="99600"/>
              </a:lnSpc>
            </a:pPr>
            <a:r>
              <a:rPr lang="en-US" altLang="ko-KR" sz="7300" b="0" i="0" u="none" strike="noStrike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‘</a:t>
            </a:r>
            <a:r>
              <a:rPr lang="en-US" altLang="ko-KR" sz="2000" b="0" i="0" u="none" strike="noStrike" dirty="0">
                <a:solidFill>
                  <a:schemeClr val="bg1"/>
                </a:solidFill>
                <a:latin typeface="SamsungOne 700" panose="020B0803030303020204" pitchFamily="34" charset="0"/>
                <a:ea typeface="SamsungOne 700" panose="020B0803030303020204" pitchFamily="34" charset="0"/>
              </a:rPr>
              <a:t> </a:t>
            </a:r>
            <a:r>
              <a:rPr lang="ko-KR" altLang="en-US" sz="7300" b="0" i="0" u="none" strike="noStrike" dirty="0">
                <a:solidFill>
                  <a:schemeClr val="bg1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나</a:t>
            </a:r>
            <a:r>
              <a:rPr lang="ko-KR" altLang="en-US" sz="2000" b="0" i="0" u="none" strike="noStrike" dirty="0">
                <a:solidFill>
                  <a:schemeClr val="bg1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 </a:t>
            </a:r>
            <a:r>
              <a:rPr lang="en-US" altLang="ko-KR" sz="7300" b="0" i="0" u="none" strike="noStrike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’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CFB6728-4057-4269-3117-1B9EE9A585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ED3FDE-93FC-A6B3-9E33-81CD6344DFEE}"/>
              </a:ext>
            </a:extLst>
          </p:cNvPr>
          <p:cNvSpPr txBox="1"/>
          <p:nvPr/>
        </p:nvSpPr>
        <p:spPr>
          <a:xfrm>
            <a:off x="6381750" y="4476750"/>
            <a:ext cx="7239000" cy="1333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algn="ctr">
              <a:lnSpc>
                <a:spcPct val="99600"/>
              </a:lnSpc>
            </a:pPr>
            <a:r>
              <a:rPr lang="ko-KR" altLang="ko-KR" sz="7300" b="0" i="0" u="none" strike="noStrike" dirty="0">
                <a:solidFill>
                  <a:srgbClr val="FFFFFF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에게</a:t>
            </a:r>
            <a:r>
              <a:rPr lang="en-US" altLang="ko-KR" sz="7300" b="0" i="0" u="none" strike="noStrike" dirty="0">
                <a:solidFill>
                  <a:srgbClr val="FFFFFF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 </a:t>
            </a:r>
            <a:r>
              <a:rPr lang="ko-KR" altLang="ko-KR" sz="7300" b="0" i="0" u="none" strike="noStrike" dirty="0">
                <a:solidFill>
                  <a:srgbClr val="FFFFFF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맞춰져</a:t>
            </a:r>
            <a:r>
              <a:rPr lang="en-US" altLang="ko-KR" sz="7300" b="0" i="0" u="none" strike="noStrike" dirty="0">
                <a:solidFill>
                  <a:srgbClr val="FFFFFF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 </a:t>
            </a:r>
            <a:r>
              <a:rPr lang="ko-KR" altLang="ko-KR" sz="7300" b="0" i="0" u="none" strike="noStrike" dirty="0">
                <a:solidFill>
                  <a:srgbClr val="FFFFFF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있습니다</a:t>
            </a:r>
            <a:r>
              <a:rPr lang="en-US" altLang="ko-KR" sz="7300" b="0" i="0" u="none" strike="noStrike" dirty="0">
                <a:solidFill>
                  <a:srgbClr val="FFFFFF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8B86D8-703D-FDFF-0E53-A65980742A65}"/>
              </a:ext>
            </a:extLst>
          </p:cNvPr>
          <p:cNvSpPr txBox="1"/>
          <p:nvPr/>
        </p:nvSpPr>
        <p:spPr>
          <a:xfrm>
            <a:off x="4819650" y="4358670"/>
            <a:ext cx="1562100" cy="156966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0" algn="ctr" rtl="0" eaLnBrk="1" latinLnBrk="0" hangingPunct="1"/>
            <a:r>
              <a:rPr lang="en-US" altLang="ko-KR" sz="9600" dirty="0">
                <a:gradFill>
                  <a:gsLst>
                    <a:gs pos="17000">
                      <a:srgbClr val="6293FC"/>
                    </a:gs>
                    <a:gs pos="0">
                      <a:srgbClr val="5285FE"/>
                    </a:gs>
                    <a:gs pos="37000">
                      <a:srgbClr val="B6D4FB"/>
                    </a:gs>
                    <a:gs pos="61000">
                      <a:srgbClr val="72C5E6"/>
                    </a:gs>
                    <a:gs pos="100000">
                      <a:srgbClr val="84DDDF"/>
                    </a:gs>
                  </a:gsLst>
                  <a:lin ang="2700000" scaled="1"/>
                </a:gradFill>
                <a:effectLst/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‘</a:t>
            </a:r>
            <a:r>
              <a:rPr lang="en-US" altLang="ko-KR" sz="2000" dirty="0">
                <a:gradFill>
                  <a:gsLst>
                    <a:gs pos="17000">
                      <a:srgbClr val="6293FC"/>
                    </a:gs>
                    <a:gs pos="0">
                      <a:srgbClr val="5285FE"/>
                    </a:gs>
                    <a:gs pos="37000">
                      <a:srgbClr val="B6D4FB"/>
                    </a:gs>
                    <a:gs pos="61000">
                      <a:srgbClr val="72C5E6"/>
                    </a:gs>
                    <a:gs pos="100000">
                      <a:srgbClr val="84DDDF"/>
                    </a:gs>
                  </a:gsLst>
                  <a:lin ang="2700000" scaled="1"/>
                </a:gradFill>
                <a:effectLst/>
                <a:latin typeface="SamsungOne 700" panose="020B0803030303020204" pitchFamily="34" charset="0"/>
                <a:ea typeface="SamsungOne 700" panose="020B0803030303020204" pitchFamily="34" charset="0"/>
              </a:rPr>
              <a:t> </a:t>
            </a:r>
            <a:r>
              <a:rPr lang="ko-KR" altLang="en-US" sz="9600" dirty="0">
                <a:gradFill>
                  <a:gsLst>
                    <a:gs pos="17000">
                      <a:srgbClr val="6293FC"/>
                    </a:gs>
                    <a:gs pos="0">
                      <a:srgbClr val="5285FE"/>
                    </a:gs>
                    <a:gs pos="37000">
                      <a:srgbClr val="B6D4FB"/>
                    </a:gs>
                    <a:gs pos="61000">
                      <a:srgbClr val="72C5E6"/>
                    </a:gs>
                    <a:gs pos="100000">
                      <a:srgbClr val="84DDDF"/>
                    </a:gs>
                  </a:gsLst>
                  <a:lin ang="2700000" scaled="1"/>
                </a:gradFill>
                <a:effectLst/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나</a:t>
            </a:r>
            <a:r>
              <a:rPr lang="ko-KR" altLang="en-US" sz="2000" dirty="0">
                <a:gradFill>
                  <a:gsLst>
                    <a:gs pos="17000">
                      <a:srgbClr val="6293FC"/>
                    </a:gs>
                    <a:gs pos="0">
                      <a:srgbClr val="5285FE"/>
                    </a:gs>
                    <a:gs pos="37000">
                      <a:srgbClr val="B6D4FB"/>
                    </a:gs>
                    <a:gs pos="61000">
                      <a:srgbClr val="72C5E6"/>
                    </a:gs>
                    <a:gs pos="100000">
                      <a:srgbClr val="84DDDF"/>
                    </a:gs>
                  </a:gsLst>
                  <a:lin ang="2700000" scaled="1"/>
                </a:gradFill>
                <a:effectLst/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 </a:t>
            </a:r>
            <a:r>
              <a:rPr lang="en-US" altLang="ko-KR" sz="9600" b="0" i="0" kern="1200" dirty="0">
                <a:gradFill>
                  <a:gsLst>
                    <a:gs pos="17000">
                      <a:srgbClr val="6293FC"/>
                    </a:gs>
                    <a:gs pos="0">
                      <a:srgbClr val="5285FE"/>
                    </a:gs>
                    <a:gs pos="37000">
                      <a:srgbClr val="B6D4FB"/>
                    </a:gs>
                    <a:gs pos="61000">
                      <a:srgbClr val="72C5E6"/>
                    </a:gs>
                    <a:gs pos="100000">
                      <a:srgbClr val="84DDDF"/>
                    </a:gs>
                  </a:gsLst>
                  <a:lin ang="2700000" scaled="1"/>
                </a:gradFill>
                <a:effectLst/>
                <a:latin typeface="G마켓 산스 Medium" panose="02000000000000000000" pitchFamily="50" charset="-127"/>
                <a:ea typeface="G마켓 산스 Medium" panose="02000000000000000000" pitchFamily="50" charset="-127"/>
                <a:cs typeface="+mn-cs"/>
              </a:rPr>
              <a:t>’</a:t>
            </a:r>
            <a:endParaRPr lang="ko-KR" altLang="ko-KR" sz="9600" dirty="0">
              <a:effectLst/>
              <a:latin typeface="SamsungOneKorean 700C" panose="020B0806030303020204" pitchFamily="50" charset="-127"/>
              <a:ea typeface="SamsungOneKorean 700C" panose="020B08060303030202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445896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Char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75892E8-CAF6-EF5B-2BC9-8101F90191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4">
            <a:extLst>
              <a:ext uri="{FF2B5EF4-FFF2-40B4-BE49-F238E27FC236}">
                <a16:creationId xmlns:a16="http://schemas.microsoft.com/office/drawing/2014/main" id="{A895BFFC-5583-75EC-0313-46B3EA6E6BEF}"/>
              </a:ext>
            </a:extLst>
          </p:cNvPr>
          <p:cNvSpPr txBox="1"/>
          <p:nvPr/>
        </p:nvSpPr>
        <p:spPr>
          <a:xfrm>
            <a:off x="11582400" y="9122602"/>
            <a:ext cx="6096000" cy="532306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r">
              <a:lnSpc>
                <a:spcPct val="127820"/>
              </a:lnSpc>
            </a:pPr>
            <a:r>
              <a:rPr lang="ko-KR" altLang="en-US" dirty="0">
                <a:solidFill>
                  <a:srgbClr val="9E9E9E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출처</a:t>
            </a:r>
            <a:r>
              <a:rPr lang="en-US" altLang="ko-KR" dirty="0">
                <a:solidFill>
                  <a:srgbClr val="9E9E9E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: </a:t>
            </a:r>
            <a:r>
              <a:rPr lang="ko-KR" altLang="en-US" dirty="0" err="1">
                <a:solidFill>
                  <a:srgbClr val="9E9E9E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엑센츄어</a:t>
            </a:r>
            <a:r>
              <a:rPr lang="en-US" altLang="ko-KR" dirty="0">
                <a:solidFill>
                  <a:srgbClr val="9E9E9E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(Accenture)</a:t>
            </a:r>
            <a:endParaRPr lang="ko-KR" b="0" i="0" u="none" strike="noStrike" dirty="0">
              <a:solidFill>
                <a:srgbClr val="9E9E9E"/>
              </a:solidFill>
              <a:latin typeface="SamsungOneKorean 700C" panose="020B0806030303020204" pitchFamily="50" charset="-127"/>
              <a:ea typeface="SamsungOneKorean 700C" panose="020B0806030303020204" pitchFamily="50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42036334-4A49-80D8-900B-CEB19D2FAA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8914" y="789967"/>
            <a:ext cx="9650172" cy="8707065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3A9A22B1-0C7E-387C-0EE0-34624C5720D4}"/>
              </a:ext>
            </a:extLst>
          </p:cNvPr>
          <p:cNvSpPr/>
          <p:nvPr/>
        </p:nvSpPr>
        <p:spPr>
          <a:xfrm>
            <a:off x="5597236" y="5524500"/>
            <a:ext cx="8371850" cy="304800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5C61318-BBA1-E76E-7BE3-B0EDA3F0CBF7}"/>
              </a:ext>
            </a:extLst>
          </p:cNvPr>
          <p:cNvSpPr/>
          <p:nvPr/>
        </p:nvSpPr>
        <p:spPr>
          <a:xfrm>
            <a:off x="4318914" y="6057900"/>
            <a:ext cx="3529686" cy="304800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917584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1642109-1A3F-EBCB-E0C7-516A75A04B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56A7543B-03EB-5212-A644-90C3AC03F52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3876" b="35757"/>
          <a:stretch/>
        </p:blipFill>
        <p:spPr>
          <a:xfrm>
            <a:off x="925286" y="4449896"/>
            <a:ext cx="16459200" cy="1539608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2624F96B-24FA-F3B2-98C7-8A09D036BFDB}"/>
              </a:ext>
            </a:extLst>
          </p:cNvPr>
          <p:cNvSpPr/>
          <p:nvPr/>
        </p:nvSpPr>
        <p:spPr>
          <a:xfrm>
            <a:off x="3094688" y="4549566"/>
            <a:ext cx="14278912" cy="519863"/>
          </a:xfrm>
          <a:prstGeom prst="rect">
            <a:avLst/>
          </a:prstGeom>
          <a:solidFill>
            <a:srgbClr val="FFFF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D5B510A-A1E6-83FA-5655-0F5C161C61F7}"/>
              </a:ext>
            </a:extLst>
          </p:cNvPr>
          <p:cNvSpPr/>
          <p:nvPr/>
        </p:nvSpPr>
        <p:spPr>
          <a:xfrm>
            <a:off x="903514" y="5364296"/>
            <a:ext cx="6020184" cy="519863"/>
          </a:xfrm>
          <a:prstGeom prst="rect">
            <a:avLst/>
          </a:prstGeom>
          <a:solidFill>
            <a:srgbClr val="FFFF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5E8EFB-3C8B-202B-0706-6961CBF78C3E}"/>
              </a:ext>
            </a:extLst>
          </p:cNvPr>
          <p:cNvSpPr txBox="1"/>
          <p:nvPr/>
        </p:nvSpPr>
        <p:spPr>
          <a:xfrm>
            <a:off x="11582400" y="9122602"/>
            <a:ext cx="6096000" cy="532306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r">
              <a:lnSpc>
                <a:spcPct val="127820"/>
              </a:lnSpc>
            </a:pPr>
            <a:r>
              <a:rPr lang="ko-KR" altLang="en-US" dirty="0">
                <a:solidFill>
                  <a:srgbClr val="9E9E9E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출처</a:t>
            </a:r>
            <a:r>
              <a:rPr lang="en-US" altLang="ko-KR" dirty="0">
                <a:solidFill>
                  <a:srgbClr val="9E9E9E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: </a:t>
            </a:r>
            <a:r>
              <a:rPr lang="ko-KR" altLang="en-US" dirty="0" err="1">
                <a:solidFill>
                  <a:srgbClr val="9E9E9E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엑센츄어</a:t>
            </a:r>
            <a:r>
              <a:rPr lang="en-US" altLang="ko-KR" dirty="0">
                <a:solidFill>
                  <a:srgbClr val="9E9E9E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(Accenture)</a:t>
            </a:r>
            <a:endParaRPr lang="ko-KR" b="0" i="0" u="none" strike="noStrike" dirty="0">
              <a:solidFill>
                <a:srgbClr val="9E9E9E"/>
              </a:solidFill>
              <a:latin typeface="SamsungOneKorean 700C" panose="020B0806030303020204" pitchFamily="50" charset="-127"/>
              <a:ea typeface="SamsungOneKorean 700C" panose="020B08060303030202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156244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0094CB10-8EAF-14EF-E665-F051136369AF}"/>
              </a:ext>
            </a:extLst>
          </p:cNvPr>
          <p:cNvGrpSpPr/>
          <p:nvPr/>
        </p:nvGrpSpPr>
        <p:grpSpPr>
          <a:xfrm>
            <a:off x="2816513" y="1069521"/>
            <a:ext cx="3352799" cy="6400800"/>
            <a:chOff x="2893786" y="2465532"/>
            <a:chExt cx="3352799" cy="6400800"/>
          </a:xfrm>
        </p:grpSpPr>
        <p:pic>
          <p:nvPicPr>
            <p:cNvPr id="11" name="Picture 2">
              <a:extLst>
                <a:ext uri="{FF2B5EF4-FFF2-40B4-BE49-F238E27FC236}">
                  <a16:creationId xmlns:a16="http://schemas.microsoft.com/office/drawing/2014/main" id="{E62E30B6-E666-7C95-D27C-454AF6FD55F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073400" y="2597150"/>
              <a:ext cx="2997200" cy="6172200"/>
            </a:xfrm>
            <a:prstGeom prst="rect">
              <a:avLst/>
            </a:prstGeom>
            <a:effectLst>
              <a:softEdge rad="25400"/>
            </a:effectLst>
          </p:spPr>
        </p:pic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3093F4A1-5015-562E-4FBD-A11CDC65F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802" t="6493" r="28284" b="6235"/>
            <a:stretch/>
          </p:blipFill>
          <p:spPr>
            <a:xfrm>
              <a:off x="2893786" y="2465532"/>
              <a:ext cx="3352799" cy="6400800"/>
            </a:xfrm>
            <a:prstGeom prst="rect">
              <a:avLst/>
            </a:prstGeom>
          </p:spPr>
        </p:pic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EFC74BFA-48D6-1C00-F004-C41D8F863947}"/>
              </a:ext>
            </a:extLst>
          </p:cNvPr>
          <p:cNvGrpSpPr/>
          <p:nvPr/>
        </p:nvGrpSpPr>
        <p:grpSpPr>
          <a:xfrm>
            <a:off x="3886200" y="1943100"/>
            <a:ext cx="3352799" cy="6400800"/>
            <a:chOff x="7543800" y="2465532"/>
            <a:chExt cx="3352799" cy="6400800"/>
          </a:xfrm>
        </p:grpSpPr>
        <p:pic>
          <p:nvPicPr>
            <p:cNvPr id="21" name="Picture 3">
              <a:extLst>
                <a:ext uri="{FF2B5EF4-FFF2-40B4-BE49-F238E27FC236}">
                  <a16:creationId xmlns:a16="http://schemas.microsoft.com/office/drawing/2014/main" id="{A8FBCD31-6A4B-D53B-C88D-50624A238DB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721600" y="2579832"/>
              <a:ext cx="2997200" cy="6172200"/>
            </a:xfrm>
            <a:prstGeom prst="rect">
              <a:avLst/>
            </a:prstGeom>
            <a:ln>
              <a:solidFill>
                <a:srgbClr val="414141"/>
              </a:solidFill>
            </a:ln>
          </p:spPr>
        </p:pic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B181FEC8-2348-F3DD-5973-A9AB68D8B31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802" t="6493" r="28284" b="6235"/>
            <a:stretch/>
          </p:blipFill>
          <p:spPr>
            <a:xfrm>
              <a:off x="7543800" y="2465532"/>
              <a:ext cx="3352799" cy="6400800"/>
            </a:xfrm>
            <a:prstGeom prst="rect">
              <a:avLst/>
            </a:prstGeom>
          </p:spPr>
        </p:pic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1F0637BE-8214-E02E-E333-EEF9F62C68C4}"/>
              </a:ext>
            </a:extLst>
          </p:cNvPr>
          <p:cNvGrpSpPr/>
          <p:nvPr/>
        </p:nvGrpSpPr>
        <p:grpSpPr>
          <a:xfrm>
            <a:off x="4959186" y="2816679"/>
            <a:ext cx="3352799" cy="6400800"/>
            <a:chOff x="12039600" y="2465532"/>
            <a:chExt cx="3352799" cy="6400800"/>
          </a:xfrm>
        </p:grpSpPr>
        <p:pic>
          <p:nvPicPr>
            <p:cNvPr id="18" name="Picture 4">
              <a:extLst>
                <a:ext uri="{FF2B5EF4-FFF2-40B4-BE49-F238E27FC236}">
                  <a16:creationId xmlns:a16="http://schemas.microsoft.com/office/drawing/2014/main" id="{3A9BAED1-51EE-9B91-2940-3D6CC6B65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2217400" y="2579832"/>
              <a:ext cx="2997200" cy="6172200"/>
            </a:xfrm>
            <a:prstGeom prst="rect">
              <a:avLst/>
            </a:prstGeom>
            <a:ln>
              <a:solidFill>
                <a:srgbClr val="414141"/>
              </a:solidFill>
            </a:ln>
          </p:spPr>
        </p:pic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CD3699D2-6DDD-6A4D-AB29-9D3DA3231E7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802" t="6493" r="28284" b="6235"/>
            <a:stretch/>
          </p:blipFill>
          <p:spPr>
            <a:xfrm>
              <a:off x="12039600" y="2465532"/>
              <a:ext cx="3352799" cy="6400800"/>
            </a:xfrm>
            <a:prstGeom prst="rect">
              <a:avLst/>
            </a:prstGeom>
          </p:spPr>
        </p:pic>
      </p:grpSp>
      <p:sp>
        <p:nvSpPr>
          <p:cNvPr id="5" name="TextBox 5"/>
          <p:cNvSpPr txBox="1"/>
          <p:nvPr/>
        </p:nvSpPr>
        <p:spPr>
          <a:xfrm>
            <a:off x="11087100" y="4495800"/>
            <a:ext cx="3276600" cy="1295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altLang="ko-KR" sz="7300" dirty="0">
                <a:solidFill>
                  <a:srgbClr val="FFFFFF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“</a:t>
            </a:r>
            <a:r>
              <a:rPr lang="en-US" altLang="ko-KR" sz="2000" b="0" i="0" u="none" strike="noStrike" dirty="0">
                <a:solidFill>
                  <a:srgbClr val="FFFFFF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 </a:t>
            </a:r>
            <a:r>
              <a:rPr lang="ko-KR" altLang="en-US" sz="7300" b="0" i="0" u="none" strike="noStrike" dirty="0">
                <a:solidFill>
                  <a:srgbClr val="FFFFFF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개인</a:t>
            </a:r>
            <a:r>
              <a:rPr lang="ko-KR" sz="7300" b="0" i="0" u="none" strike="noStrike" dirty="0">
                <a:solidFill>
                  <a:srgbClr val="FFFFFF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화</a:t>
            </a:r>
            <a:r>
              <a:rPr lang="en-US" altLang="ko-KR" sz="2000" b="0" i="0" u="none" strike="noStrike" dirty="0">
                <a:solidFill>
                  <a:srgbClr val="FFFFFF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 </a:t>
            </a:r>
            <a:r>
              <a:rPr lang="en-US" altLang="ko-KR" sz="7300" dirty="0">
                <a:solidFill>
                  <a:srgbClr val="FFFFFF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”</a:t>
            </a:r>
            <a:endParaRPr lang="en-US" sz="7300" b="0" i="0" u="none" strike="noStrike" dirty="0">
              <a:solidFill>
                <a:srgbClr val="FFFFFF"/>
              </a:solidFill>
              <a:latin typeface="SamsungOneKorean 700C" panose="020B0806030303020204" pitchFamily="50" charset="-127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C2CE6745-EF06-3508-053D-9745DC7C26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140" y="868827"/>
            <a:ext cx="16047720" cy="859563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E80E1B7-1886-E86B-130B-A5AEE56EFD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221E811-8AEE-440F-5A07-19201FE53F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31" t="27569" r="51899" b="20128"/>
          <a:stretch/>
        </p:blipFill>
        <p:spPr>
          <a:xfrm>
            <a:off x="7160836" y="1187876"/>
            <a:ext cx="3888164" cy="791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9504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3A1138A7-32F8-F8D5-5738-2F8C3375DF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31" t="27569" r="51899" b="20128"/>
          <a:stretch/>
        </p:blipFill>
        <p:spPr>
          <a:xfrm>
            <a:off x="3618518" y="1187876"/>
            <a:ext cx="3888164" cy="791040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6598DD1-16F4-190B-2DF6-9E5190BDF8A2}"/>
              </a:ext>
            </a:extLst>
          </p:cNvPr>
          <p:cNvSpPr txBox="1"/>
          <p:nvPr/>
        </p:nvSpPr>
        <p:spPr>
          <a:xfrm>
            <a:off x="11087100" y="4495800"/>
            <a:ext cx="3276600" cy="1295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altLang="ko-KR" sz="7300" dirty="0">
                <a:solidFill>
                  <a:srgbClr val="FFFFFF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‘</a:t>
            </a:r>
            <a:r>
              <a:rPr lang="en-US" altLang="ko-KR" sz="2000" b="0" i="0" u="none" strike="noStrike" dirty="0">
                <a:solidFill>
                  <a:srgbClr val="FFFFFF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 </a:t>
            </a:r>
            <a:r>
              <a:rPr lang="ko-KR" altLang="en-US" sz="7300" b="0" i="0" u="none" strike="noStrike" dirty="0">
                <a:solidFill>
                  <a:srgbClr val="FFFFFF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공용</a:t>
            </a:r>
            <a:r>
              <a:rPr lang="ko-KR" altLang="en-US" sz="2000" b="0" i="0" u="none" strike="noStrike" dirty="0">
                <a:solidFill>
                  <a:srgbClr val="FFFFFF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 </a:t>
            </a:r>
            <a:r>
              <a:rPr lang="en-US" altLang="ko-KR" sz="7300" dirty="0">
                <a:solidFill>
                  <a:srgbClr val="FFFFFF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’</a:t>
            </a:r>
            <a:r>
              <a:rPr lang="ko-KR" altLang="ko-KR" sz="7300" b="0" i="0" u="none" strike="noStrike" dirty="0">
                <a:solidFill>
                  <a:srgbClr val="FFFFFF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품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833FEC35-46CA-4A8D-FC99-0B16AE74DD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31" t="27569" r="51899" b="20128"/>
          <a:stretch/>
        </p:blipFill>
        <p:spPr>
          <a:xfrm>
            <a:off x="3618518" y="1187876"/>
            <a:ext cx="3888164" cy="7910403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4C9FE348-3C2D-BDBD-CA6B-D137FA8B13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063" t="-1" b="44372"/>
          <a:stretch/>
        </p:blipFill>
        <p:spPr>
          <a:xfrm>
            <a:off x="11795124" y="3703500"/>
            <a:ext cx="1860551" cy="2880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FE11580-F2F1-9AAF-CC7A-505AC84A75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813EA53D-F59A-D909-D06A-46DAADC90D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31" t="27569" r="51899" b="20128"/>
          <a:stretch/>
        </p:blipFill>
        <p:spPr>
          <a:xfrm>
            <a:off x="3610552" y="1187876"/>
            <a:ext cx="3888164" cy="791040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679C1B4D-EB81-9AD1-5A92-5F568C38A6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063" t="-1" b="44372"/>
          <a:stretch/>
        </p:blipFill>
        <p:spPr>
          <a:xfrm>
            <a:off x="13242924" y="3619500"/>
            <a:ext cx="1860551" cy="288000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595103F5-D5B3-9487-7682-0C78A91327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998" b="45445"/>
          <a:stretch/>
        </p:blipFill>
        <p:spPr>
          <a:xfrm>
            <a:off x="9829800" y="3695700"/>
            <a:ext cx="1860551" cy="28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4425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dir="in"/>
      </p:transition>
    </mc:Choice>
    <mc:Fallback xmlns="">
      <p:transition spd="slow">
        <p:split dir="in"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C3CA7A0-1670-3ED3-53FC-4503A67D8F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0166AF2A-2F4F-248C-5CEF-78451F76A8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291" r="37169" b="51342"/>
          <a:stretch/>
        </p:blipFill>
        <p:spPr>
          <a:xfrm>
            <a:off x="11969321" y="3695700"/>
            <a:ext cx="1371600" cy="251460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0F2D4AFC-6D39-A126-DB1A-1821FB50AC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998" b="45445"/>
          <a:stretch/>
        </p:blipFill>
        <p:spPr>
          <a:xfrm>
            <a:off x="9314866" y="3695700"/>
            <a:ext cx="1860551" cy="2819400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CB80C6FD-C427-8EA1-48B9-0545AD67ED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31" t="27569" r="51899" b="20128"/>
          <a:stretch/>
        </p:blipFill>
        <p:spPr>
          <a:xfrm>
            <a:off x="3610552" y="1187876"/>
            <a:ext cx="3888164" cy="791040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C6651A02-41E4-6F5D-4E84-719D90E724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063" t="-1" b="44372"/>
          <a:stretch/>
        </p:blipFill>
        <p:spPr>
          <a:xfrm>
            <a:off x="14249400" y="3618771"/>
            <a:ext cx="1860551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3907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0DC3F6E-079E-D060-DAF3-D270FEB308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F7B76361-D6D4-E1DB-3746-978951D35F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72900" y="5228688"/>
            <a:ext cx="1905000" cy="2657475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A26C4BB8-A758-6D55-D6A4-38F95DF17A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291" r="37169" b="51342"/>
          <a:stretch/>
        </p:blipFill>
        <p:spPr>
          <a:xfrm>
            <a:off x="11969321" y="2279100"/>
            <a:ext cx="1371600" cy="2514600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B8F2BC8F-7D5B-01A9-6AB8-1AED5ED0E1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998" b="45445"/>
          <a:stretch/>
        </p:blipFill>
        <p:spPr>
          <a:xfrm>
            <a:off x="9314866" y="2279100"/>
            <a:ext cx="1860551" cy="2819400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1AC4B7D7-3A48-9811-51B3-77016B20DE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063" t="-1" b="44372"/>
          <a:stretch/>
        </p:blipFill>
        <p:spPr>
          <a:xfrm>
            <a:off x="14249400" y="2202171"/>
            <a:ext cx="1860551" cy="2880000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E9EB784F-C80B-3442-5D22-3D4DB9D161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31" t="27569" r="51899" b="20128"/>
          <a:stretch/>
        </p:blipFill>
        <p:spPr>
          <a:xfrm>
            <a:off x="3610552" y="1187876"/>
            <a:ext cx="3888164" cy="791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9762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DC6D83CB-A8F1-D9D8-6686-7881D73B138C}"/>
              </a:ext>
            </a:extLst>
          </p:cNvPr>
          <p:cNvGrpSpPr/>
          <p:nvPr/>
        </p:nvGrpSpPr>
        <p:grpSpPr>
          <a:xfrm>
            <a:off x="6553200" y="4495800"/>
            <a:ext cx="5334000" cy="1295400"/>
            <a:chOff x="6477000" y="4495800"/>
            <a:chExt cx="5334000" cy="1295400"/>
          </a:xfrm>
        </p:grpSpPr>
        <p:sp>
          <p:nvSpPr>
            <p:cNvPr id="2" name="TextBox 2"/>
            <p:cNvSpPr txBox="1"/>
            <p:nvPr/>
          </p:nvSpPr>
          <p:spPr>
            <a:xfrm>
              <a:off x="6477000" y="4495800"/>
              <a:ext cx="5334000" cy="12954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lvl="0" algn="ctr">
                <a:lnSpc>
                  <a:spcPct val="99600"/>
                </a:lnSpc>
              </a:pPr>
              <a:r>
                <a:rPr lang="en-US" altLang="ja-JP" sz="7300" b="0" i="0" u="none" strike="noStrike" spc="200" dirty="0">
                  <a:solidFill>
                    <a:srgbClr val="FFFFFF"/>
                  </a:solidFill>
                  <a:latin typeface="G마켓 산스 Medium" panose="02000000000000000000" pitchFamily="50" charset="-127"/>
                  <a:ea typeface="G마켓 산스 Medium" panose="02000000000000000000" pitchFamily="50" charset="-127"/>
                </a:rPr>
                <a:t>‘</a:t>
              </a:r>
              <a:r>
                <a:rPr lang="ja-JP" altLang="ko-KR" sz="7300" b="0" i="0" u="none" strike="noStrike" spc="200" dirty="0">
                  <a:solidFill>
                    <a:srgbClr val="FFFFFF"/>
                  </a:solidFill>
                  <a:latin typeface="G마켓 산스 Medium" panose="02000000000000000000" pitchFamily="50" charset="-127"/>
                  <a:ea typeface="G마켓 산스 Medium" panose="02000000000000000000" pitchFamily="50" charset="-127"/>
                </a:rPr>
                <a:t>非</a:t>
              </a:r>
              <a:r>
                <a:rPr lang="en-US" altLang="ja-JP" sz="2000" b="0" i="0" u="none" strike="noStrike" spc="200" dirty="0">
                  <a:solidFill>
                    <a:srgbClr val="FFFFFF"/>
                  </a:solidFill>
                  <a:latin typeface="SamsungOne 700" panose="020B0803030303020204" pitchFamily="34" charset="0"/>
                  <a:ea typeface="SamsungOne 700" panose="020B0803030303020204" pitchFamily="34" charset="0"/>
                </a:rPr>
                <a:t> </a:t>
              </a:r>
              <a:r>
                <a:rPr lang="en-US" altLang="ja-JP" sz="7300" spc="200" dirty="0">
                  <a:solidFill>
                    <a:srgbClr val="FFFFFF"/>
                  </a:solidFill>
                  <a:latin typeface="G마켓 산스 Medium" panose="02000000000000000000" pitchFamily="50" charset="-127"/>
                  <a:ea typeface="G마켓 산스 Medium" panose="02000000000000000000" pitchFamily="50" charset="-127"/>
                </a:rPr>
                <a:t>’</a:t>
              </a:r>
              <a:r>
                <a:rPr lang="ko-KR" sz="7300" b="0" i="0" u="none" strike="noStrike" dirty="0">
                  <a:solidFill>
                    <a:srgbClr val="FFFFFF"/>
                  </a:solidFill>
                  <a:latin typeface="SamsungOneKorean 700C" panose="020B0806030303020204" pitchFamily="50" charset="-127"/>
                  <a:ea typeface="SamsungOneKorean 700C" panose="020B0806030303020204" pitchFamily="50" charset="-127"/>
                </a:rPr>
                <a:t>개인적</a:t>
              </a:r>
            </a:p>
          </p:txBody>
        </p:sp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6DA3A67B-BA53-B564-F596-96A0CC4E968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668" r="6666"/>
            <a:stretch/>
          </p:blipFill>
          <p:spPr>
            <a:xfrm>
              <a:off x="7543800" y="4495800"/>
              <a:ext cx="990600" cy="1143000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096000" y="4495800"/>
            <a:ext cx="6096000" cy="1295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7300" b="0" i="0" u="none" strike="noStrike" dirty="0">
                <a:solidFill>
                  <a:srgbClr val="FFFFFF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“</a:t>
            </a:r>
            <a:r>
              <a:rPr lang="en-US" altLang="ko-KR" sz="2000" b="0" i="0" u="none" strike="noStrike" dirty="0">
                <a:solidFill>
                  <a:srgbClr val="FFFFFF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 </a:t>
            </a:r>
            <a:r>
              <a:rPr lang="ko-KR" altLang="en-US" sz="7300" b="0" i="0" u="none" strike="noStrike" dirty="0">
                <a:solidFill>
                  <a:srgbClr val="FFFFFF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프</a:t>
            </a:r>
            <a:r>
              <a:rPr lang="ko-KR" sz="7300" b="0" i="0" u="none" strike="noStrike" dirty="0">
                <a:solidFill>
                  <a:srgbClr val="FFFFFF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리</a:t>
            </a:r>
            <a:r>
              <a:rPr lang="en-US" sz="7300" b="0" i="0" u="none" strike="noStrike" dirty="0">
                <a:solidFill>
                  <a:srgbClr val="FFFFFF"/>
                </a:solidFill>
                <a:latin typeface="SamsungOneKorean 700C" panose="020B0806030303020204" pitchFamily="50" charset="-127"/>
              </a:rPr>
              <a:t> </a:t>
            </a:r>
            <a:r>
              <a:rPr lang="ko-KR" sz="7300" b="0" i="0" u="none" strike="noStrike" dirty="0">
                <a:solidFill>
                  <a:srgbClr val="FFFFFF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사이즈</a:t>
            </a:r>
            <a:r>
              <a:rPr lang="en-US" sz="7300" b="0" i="0" u="none" strike="noStrike" dirty="0">
                <a:solidFill>
                  <a:srgbClr val="FFFFFF"/>
                </a:solidFill>
                <a:latin typeface="SamsungOneKorean 700C" panose="020B0806030303020204" pitchFamily="50" charset="-127"/>
              </a:rPr>
              <a:t> </a:t>
            </a:r>
            <a:r>
              <a:rPr lang="ko-KR" sz="7300" b="0" i="0" u="none" strike="noStrike" dirty="0">
                <a:solidFill>
                  <a:srgbClr val="FFFFFF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옷</a:t>
            </a:r>
            <a:r>
              <a:rPr lang="en-US" altLang="ko-KR" sz="2000" b="0" i="0" u="none" strike="noStrike" dirty="0">
                <a:solidFill>
                  <a:srgbClr val="FFFFFF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 </a:t>
            </a:r>
            <a:r>
              <a:rPr lang="en-US" sz="7300" b="0" i="0" u="none" strike="noStrike" dirty="0">
                <a:solidFill>
                  <a:srgbClr val="FFFFFF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”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FA977F3-DBA8-D819-BDF9-F110C1F084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B18A3C2F-EE5A-606C-72FE-2582BF434B0F}"/>
              </a:ext>
            </a:extLst>
          </p:cNvPr>
          <p:cNvSpPr txBox="1"/>
          <p:nvPr/>
        </p:nvSpPr>
        <p:spPr>
          <a:xfrm>
            <a:off x="6464300" y="3816350"/>
            <a:ext cx="5359400" cy="2654300"/>
          </a:xfrm>
          <a:prstGeom prst="rect">
            <a:avLst/>
          </a:prstGeom>
          <a:noFill/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altLang="ko-KR" sz="14900" b="0" i="0" u="none" strike="noStrike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“</a:t>
            </a:r>
            <a:r>
              <a:rPr lang="en-US" altLang="ko-KR" sz="6000" b="0" i="0" u="none" strike="noStrike" dirty="0">
                <a:solidFill>
                  <a:schemeClr val="bg1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 </a:t>
            </a:r>
            <a:r>
              <a:rPr lang="ko-KR" altLang="en-US" sz="14900" dirty="0">
                <a:solidFill>
                  <a:schemeClr val="bg1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공유</a:t>
            </a:r>
            <a:r>
              <a:rPr lang="ko-KR" altLang="en-US" sz="6000" dirty="0">
                <a:solidFill>
                  <a:schemeClr val="bg1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 </a:t>
            </a:r>
            <a:r>
              <a:rPr lang="en-US" altLang="ko-KR" sz="14900" b="0" i="0" u="none" strike="noStrike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”</a:t>
            </a:r>
            <a:endParaRPr lang="en-US" sz="14900" b="0" i="0" u="none" strike="noStrike" dirty="0">
              <a:solidFill>
                <a:schemeClr val="bg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316489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ED8ED4-0214-5297-AD42-2D9284AC00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0A6E9900-C8FD-8641-D986-613BC9A2AFE5}"/>
              </a:ext>
            </a:extLst>
          </p:cNvPr>
          <p:cNvSpPr txBox="1"/>
          <p:nvPr/>
        </p:nvSpPr>
        <p:spPr>
          <a:xfrm>
            <a:off x="5114925" y="4495800"/>
            <a:ext cx="10801350" cy="1295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altLang="ko-KR" sz="7300" b="0" i="0" u="none" strike="noStrike" dirty="0">
                <a:solidFill>
                  <a:srgbClr val="0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</a:t>
            </a:r>
            <a:r>
              <a:rPr lang="ko-KR" sz="73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냉장고가</a:t>
            </a:r>
            <a:r>
              <a:rPr lang="en-US" sz="73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 </a:t>
            </a:r>
            <a:r>
              <a:rPr lang="ko-KR" sz="73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여러분을</a:t>
            </a:r>
            <a:r>
              <a:rPr lang="en-US" sz="73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 </a:t>
            </a:r>
            <a:r>
              <a:rPr lang="ko-KR" sz="73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알아본다면</a:t>
            </a:r>
            <a:r>
              <a:rPr lang="en-US" sz="73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B6B89C1-C704-3880-46FE-462CEBE907F5}"/>
              </a:ext>
            </a:extLst>
          </p:cNvPr>
          <p:cNvSpPr txBox="1"/>
          <p:nvPr/>
        </p:nvSpPr>
        <p:spPr>
          <a:xfrm>
            <a:off x="2371725" y="4358670"/>
            <a:ext cx="2770910" cy="156966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0" algn="ctr" rtl="0" eaLnBrk="1" latinLnBrk="0" hangingPunct="1"/>
            <a:r>
              <a:rPr lang="en-US" altLang="ko-KR" sz="9600" dirty="0">
                <a:gradFill>
                  <a:gsLst>
                    <a:gs pos="17000">
                      <a:srgbClr val="6293FC">
                        <a:lumMod val="80000"/>
                      </a:srgbClr>
                    </a:gs>
                    <a:gs pos="0">
                      <a:srgbClr val="5285FE">
                        <a:lumMod val="80000"/>
                      </a:srgbClr>
                    </a:gs>
                    <a:gs pos="37000">
                      <a:srgbClr val="B6D4FB">
                        <a:lumMod val="80000"/>
                      </a:srgbClr>
                    </a:gs>
                    <a:gs pos="61000">
                      <a:srgbClr val="72C5E6">
                        <a:lumMod val="80000"/>
                      </a:srgbClr>
                    </a:gs>
                    <a:gs pos="100000">
                      <a:srgbClr val="84DDDF">
                        <a:lumMod val="80000"/>
                      </a:srgbClr>
                    </a:gs>
                  </a:gsLst>
                  <a:lin ang="2700000" scaled="1"/>
                </a:gradFill>
                <a:effectLst/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‘</a:t>
            </a:r>
            <a:r>
              <a:rPr lang="ko-KR" altLang="en-US" sz="9600" dirty="0">
                <a:gradFill>
                  <a:gsLst>
                    <a:gs pos="17000">
                      <a:srgbClr val="6293FC">
                        <a:lumMod val="80000"/>
                      </a:srgbClr>
                    </a:gs>
                    <a:gs pos="0">
                      <a:srgbClr val="5285FE">
                        <a:lumMod val="80000"/>
                      </a:srgbClr>
                    </a:gs>
                    <a:gs pos="37000">
                      <a:srgbClr val="B6D4FB">
                        <a:lumMod val="80000"/>
                      </a:srgbClr>
                    </a:gs>
                    <a:gs pos="61000">
                      <a:srgbClr val="72C5E6">
                        <a:lumMod val="80000"/>
                      </a:srgbClr>
                    </a:gs>
                    <a:gs pos="100000">
                      <a:srgbClr val="84DDDF">
                        <a:lumMod val="80000"/>
                      </a:srgbClr>
                    </a:gs>
                  </a:gsLst>
                  <a:lin ang="2700000" scaled="1"/>
                </a:gradFill>
                <a:effectLst/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만약</a:t>
            </a:r>
            <a:r>
              <a:rPr lang="en-US" altLang="ko-KR" sz="9600" b="0" i="0" kern="1200" dirty="0">
                <a:gradFill>
                  <a:gsLst>
                    <a:gs pos="17000">
                      <a:srgbClr val="6293FC">
                        <a:lumMod val="80000"/>
                      </a:srgbClr>
                    </a:gs>
                    <a:gs pos="0">
                      <a:srgbClr val="5285FE">
                        <a:lumMod val="80000"/>
                      </a:srgbClr>
                    </a:gs>
                    <a:gs pos="37000">
                      <a:srgbClr val="B6D4FB">
                        <a:lumMod val="80000"/>
                      </a:srgbClr>
                    </a:gs>
                    <a:gs pos="61000">
                      <a:srgbClr val="72C5E6">
                        <a:lumMod val="80000"/>
                      </a:srgbClr>
                    </a:gs>
                    <a:gs pos="100000">
                      <a:srgbClr val="84DDDF">
                        <a:lumMod val="80000"/>
                      </a:srgbClr>
                    </a:gs>
                  </a:gsLst>
                  <a:lin ang="2700000" scaled="1"/>
                </a:gradFill>
                <a:effectLst/>
                <a:latin typeface="G마켓 산스 Medium" panose="02000000000000000000" pitchFamily="50" charset="-127"/>
                <a:ea typeface="G마켓 산스 Medium" panose="02000000000000000000" pitchFamily="50" charset="-127"/>
                <a:cs typeface="+mn-cs"/>
              </a:rPr>
              <a:t>’</a:t>
            </a:r>
            <a:endParaRPr lang="ko-KR" altLang="ko-KR" sz="9600" dirty="0">
              <a:gradFill>
                <a:gsLst>
                  <a:gs pos="17000">
                    <a:srgbClr val="6293FC">
                      <a:lumMod val="80000"/>
                    </a:srgbClr>
                  </a:gs>
                  <a:gs pos="0">
                    <a:srgbClr val="5285FE">
                      <a:lumMod val="80000"/>
                    </a:srgbClr>
                  </a:gs>
                  <a:gs pos="37000">
                    <a:srgbClr val="B6D4FB">
                      <a:lumMod val="80000"/>
                    </a:srgbClr>
                  </a:gs>
                  <a:gs pos="61000">
                    <a:srgbClr val="72C5E6">
                      <a:lumMod val="80000"/>
                    </a:srgbClr>
                  </a:gs>
                  <a:gs pos="100000">
                    <a:srgbClr val="84DDDF">
                      <a:lumMod val="80000"/>
                    </a:srgbClr>
                  </a:gs>
                </a:gsLst>
                <a:lin ang="2700000" scaled="1"/>
              </a:gradFill>
              <a:effectLst/>
              <a:latin typeface="SamsungOneKorean 700C" panose="020B0806030303020204" pitchFamily="50" charset="-127"/>
              <a:ea typeface="SamsungOneKorean 700C" panose="020B08060303030202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73663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/>
      </p:transition>
    </mc:Choice>
    <mc:Fallback xmlns="">
      <p:transition spd="slow">
        <p:spli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59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59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79EEB2-A9B1-8DC3-7924-6D34979B26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E16E7E2F-89D2-E308-7D0A-10C41156E8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291" r="37169" b="51342"/>
          <a:stretch/>
        </p:blipFill>
        <p:spPr>
          <a:xfrm>
            <a:off x="8458200" y="4535784"/>
            <a:ext cx="1371600" cy="2514600"/>
          </a:xfrm>
          <a:prstGeom prst="rect">
            <a:avLst/>
          </a:prstGeom>
        </p:spPr>
      </p:pic>
      <p:sp>
        <p:nvSpPr>
          <p:cNvPr id="6" name="TextBox 6">
            <a:extLst>
              <a:ext uri="{FF2B5EF4-FFF2-40B4-BE49-F238E27FC236}">
                <a16:creationId xmlns:a16="http://schemas.microsoft.com/office/drawing/2014/main" id="{D0AD2C08-2D03-5408-A456-60675AAB7A66}"/>
              </a:ext>
            </a:extLst>
          </p:cNvPr>
          <p:cNvSpPr txBox="1"/>
          <p:nvPr/>
        </p:nvSpPr>
        <p:spPr>
          <a:xfrm>
            <a:off x="8470900" y="2423160"/>
            <a:ext cx="1346200" cy="1295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altLang="ko-KR" sz="7300" dirty="0">
                <a:solidFill>
                  <a:srgbClr val="0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‘</a:t>
            </a:r>
            <a:r>
              <a:rPr lang="ko-KR" altLang="ko-KR" sz="7300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나</a:t>
            </a:r>
            <a:r>
              <a:rPr lang="en-US" altLang="ko-KR" sz="7300" dirty="0">
                <a:solidFill>
                  <a:srgbClr val="0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’</a:t>
            </a:r>
          </a:p>
        </p:txBody>
      </p:sp>
    </p:spTree>
    <p:extLst>
      <p:ext uri="{BB962C8B-B14F-4D97-AF65-F5344CB8AC3E}">
        <p14:creationId xmlns:p14="http://schemas.microsoft.com/office/powerpoint/2010/main" val="13476230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8E7F00-ACAF-CD07-076C-AC8676DFCE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1FC8735B-9099-758E-7CFF-41CBF79F04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291" r="37169" b="51342"/>
          <a:stretch/>
        </p:blipFill>
        <p:spPr>
          <a:xfrm>
            <a:off x="8458200" y="4535784"/>
            <a:ext cx="1371600" cy="251460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E60EC482-5ACE-E364-9812-74EAD8B33F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998" b="45445"/>
          <a:stretch/>
        </p:blipFill>
        <p:spPr>
          <a:xfrm>
            <a:off x="3641725" y="4535784"/>
            <a:ext cx="1860551" cy="2819400"/>
          </a:xfrm>
          <a:prstGeom prst="rect">
            <a:avLst/>
          </a:prstGeom>
        </p:spPr>
      </p:pic>
      <p:sp>
        <p:nvSpPr>
          <p:cNvPr id="5" name="TextBox 5">
            <a:extLst>
              <a:ext uri="{FF2B5EF4-FFF2-40B4-BE49-F238E27FC236}">
                <a16:creationId xmlns:a16="http://schemas.microsoft.com/office/drawing/2014/main" id="{FC5B630B-F866-AF35-16A1-E0C9F1B235CD}"/>
              </a:ext>
            </a:extLst>
          </p:cNvPr>
          <p:cNvSpPr txBox="1"/>
          <p:nvPr/>
        </p:nvSpPr>
        <p:spPr>
          <a:xfrm>
            <a:off x="3898900" y="2423160"/>
            <a:ext cx="1346200" cy="1295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altLang="ko-KR" sz="7300" dirty="0">
                <a:solidFill>
                  <a:srgbClr val="0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‘</a:t>
            </a:r>
            <a:r>
              <a:rPr lang="ko-KR" sz="73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나</a:t>
            </a:r>
            <a:r>
              <a:rPr lang="en-US" altLang="ko-KR" sz="7300" dirty="0">
                <a:solidFill>
                  <a:srgbClr val="0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’</a:t>
            </a:r>
            <a:endParaRPr lang="en-US" sz="7300" b="0" i="0" u="none" strike="noStrike" dirty="0">
              <a:solidFill>
                <a:srgbClr val="000000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495F505F-F1A8-5BE6-ED00-D74060E02770}"/>
              </a:ext>
            </a:extLst>
          </p:cNvPr>
          <p:cNvSpPr txBox="1"/>
          <p:nvPr/>
        </p:nvSpPr>
        <p:spPr>
          <a:xfrm>
            <a:off x="8470900" y="2423160"/>
            <a:ext cx="1346200" cy="1295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altLang="ko-KR" sz="7300" dirty="0">
                <a:solidFill>
                  <a:srgbClr val="0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‘</a:t>
            </a:r>
            <a:r>
              <a:rPr lang="ko-KR" altLang="ko-KR" sz="7300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나</a:t>
            </a:r>
            <a:r>
              <a:rPr lang="en-US" altLang="ko-KR" sz="7300" dirty="0">
                <a:solidFill>
                  <a:srgbClr val="0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’</a:t>
            </a:r>
          </a:p>
        </p:txBody>
      </p:sp>
    </p:spTree>
    <p:extLst>
      <p:ext uri="{BB962C8B-B14F-4D97-AF65-F5344CB8AC3E}">
        <p14:creationId xmlns:p14="http://schemas.microsoft.com/office/powerpoint/2010/main" val="8792924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77F4AF-4B91-8AA9-4B85-B0C0B2E305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F8C1FF47-52AC-64DD-7D47-94C058B90A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291" r="37169" b="51342"/>
          <a:stretch/>
        </p:blipFill>
        <p:spPr>
          <a:xfrm>
            <a:off x="8458200" y="4535784"/>
            <a:ext cx="1371600" cy="251460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32FAAC69-FE5D-BC11-8D87-51185D381B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998" b="45445"/>
          <a:stretch/>
        </p:blipFill>
        <p:spPr>
          <a:xfrm>
            <a:off x="3641725" y="4535784"/>
            <a:ext cx="1860551" cy="281940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1518AEC0-0DF7-FF93-5A40-9E256E67EC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063" t="-1" b="44372"/>
          <a:stretch/>
        </p:blipFill>
        <p:spPr>
          <a:xfrm>
            <a:off x="12785724" y="4458855"/>
            <a:ext cx="1860551" cy="2880000"/>
          </a:xfrm>
          <a:prstGeom prst="rect">
            <a:avLst/>
          </a:prstGeom>
        </p:spPr>
      </p:pic>
      <p:sp>
        <p:nvSpPr>
          <p:cNvPr id="5" name="TextBox 5">
            <a:extLst>
              <a:ext uri="{FF2B5EF4-FFF2-40B4-BE49-F238E27FC236}">
                <a16:creationId xmlns:a16="http://schemas.microsoft.com/office/drawing/2014/main" id="{8A531E13-7930-868D-A898-07D4BC0D5715}"/>
              </a:ext>
            </a:extLst>
          </p:cNvPr>
          <p:cNvSpPr txBox="1"/>
          <p:nvPr/>
        </p:nvSpPr>
        <p:spPr>
          <a:xfrm>
            <a:off x="3898900" y="2423160"/>
            <a:ext cx="1346200" cy="1295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altLang="ko-KR" sz="7300" dirty="0">
                <a:solidFill>
                  <a:srgbClr val="0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‘</a:t>
            </a:r>
            <a:r>
              <a:rPr lang="ko-KR" sz="73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나</a:t>
            </a:r>
            <a:r>
              <a:rPr lang="en-US" altLang="ko-KR" sz="7300" dirty="0">
                <a:solidFill>
                  <a:srgbClr val="0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’</a:t>
            </a:r>
            <a:endParaRPr lang="en-US" sz="7300" b="0" i="0" u="none" strike="noStrike" dirty="0">
              <a:solidFill>
                <a:srgbClr val="000000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7B438DCA-9190-7BD7-B217-D59082BCC39E}"/>
              </a:ext>
            </a:extLst>
          </p:cNvPr>
          <p:cNvSpPr txBox="1"/>
          <p:nvPr/>
        </p:nvSpPr>
        <p:spPr>
          <a:xfrm>
            <a:off x="8470900" y="2423160"/>
            <a:ext cx="1346200" cy="1295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altLang="ko-KR" sz="7300" dirty="0">
                <a:solidFill>
                  <a:srgbClr val="0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‘</a:t>
            </a:r>
            <a:r>
              <a:rPr lang="ko-KR" altLang="ko-KR" sz="7300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나</a:t>
            </a:r>
            <a:r>
              <a:rPr lang="en-US" altLang="ko-KR" sz="7300" dirty="0">
                <a:solidFill>
                  <a:srgbClr val="0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’</a:t>
            </a: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41F49E9C-AFE3-AC56-F17F-61993B633120}"/>
              </a:ext>
            </a:extLst>
          </p:cNvPr>
          <p:cNvSpPr txBox="1"/>
          <p:nvPr/>
        </p:nvSpPr>
        <p:spPr>
          <a:xfrm>
            <a:off x="13042900" y="2423160"/>
            <a:ext cx="1346200" cy="1295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altLang="ko-KR" sz="7300" dirty="0">
                <a:solidFill>
                  <a:srgbClr val="0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‘</a:t>
            </a:r>
            <a:r>
              <a:rPr lang="ko-KR" altLang="ko-KR" sz="7300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나</a:t>
            </a:r>
            <a:r>
              <a:rPr lang="en-US" altLang="ko-KR" sz="7300" dirty="0">
                <a:solidFill>
                  <a:srgbClr val="0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’</a:t>
            </a:r>
          </a:p>
        </p:txBody>
      </p:sp>
    </p:spTree>
    <p:extLst>
      <p:ext uri="{BB962C8B-B14F-4D97-AF65-F5344CB8AC3E}">
        <p14:creationId xmlns:p14="http://schemas.microsoft.com/office/powerpoint/2010/main" val="39594173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71650" y="4495800"/>
            <a:ext cx="14744700" cy="1295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altLang="ko-KR" sz="7300" spc="1000" dirty="0">
                <a:solidFill>
                  <a:srgbClr val="0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“</a:t>
            </a:r>
            <a:r>
              <a:rPr lang="ko-KR" sz="7300" b="0" i="0" u="none" strike="noStrike" spc="1000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프리</a:t>
            </a:r>
            <a:r>
              <a:rPr lang="en-US" sz="7300" b="0" i="0" u="none" strike="noStrike" spc="1000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 </a:t>
            </a:r>
            <a:r>
              <a:rPr lang="ko-KR" sz="7300" b="0" i="0" u="none" strike="noStrike" spc="1000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사이즈</a:t>
            </a:r>
            <a:r>
              <a:rPr lang="en-US" altLang="ko-KR" sz="7300" b="0" i="0" u="none" strike="noStrike" spc="1000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 </a:t>
            </a:r>
            <a:r>
              <a:rPr lang="ko-KR" altLang="en-US" sz="7300" b="0" i="0" u="none" strike="noStrike" spc="1000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옷</a:t>
            </a:r>
            <a:r>
              <a:rPr lang="en-US" altLang="ko-KR" sz="7300" spc="1000" dirty="0">
                <a:solidFill>
                  <a:srgbClr val="0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”</a:t>
            </a:r>
            <a:endParaRPr lang="en-US" sz="7300" b="0" i="0" u="none" strike="noStrike" spc="1000" dirty="0">
              <a:solidFill>
                <a:srgbClr val="000000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9E0007C-54B0-91D3-6BE9-D5B1F4E9AF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8BE580A-22FF-E19D-2CA5-7C40196238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2737" y="1581970"/>
            <a:ext cx="3142526" cy="7123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8759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FEF8FF5-92CE-70D0-6028-806059645243}"/>
              </a:ext>
            </a:extLst>
          </p:cNvPr>
          <p:cNvSpPr txBox="1"/>
          <p:nvPr/>
        </p:nvSpPr>
        <p:spPr>
          <a:xfrm>
            <a:off x="4589236" y="4541414"/>
            <a:ext cx="9144000" cy="1215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ctr" rtl="0" eaLnBrk="1" latinLnBrk="0" hangingPunct="1"/>
            <a:r>
              <a:rPr lang="en-US" altLang="ko-KR" sz="7300" dirty="0">
                <a:gradFill>
                  <a:gsLst>
                    <a:gs pos="17000">
                      <a:srgbClr val="6293FC">
                        <a:lumMod val="80000"/>
                      </a:srgbClr>
                    </a:gs>
                    <a:gs pos="0">
                      <a:srgbClr val="5285FE">
                        <a:lumMod val="80000"/>
                      </a:srgbClr>
                    </a:gs>
                    <a:gs pos="37000">
                      <a:srgbClr val="B6D4FB">
                        <a:lumMod val="80000"/>
                      </a:srgbClr>
                    </a:gs>
                    <a:gs pos="61000">
                      <a:srgbClr val="72C5E6">
                        <a:lumMod val="80000"/>
                      </a:srgbClr>
                    </a:gs>
                    <a:gs pos="100000">
                      <a:srgbClr val="84DDDF">
                        <a:lumMod val="80000"/>
                      </a:srgbClr>
                    </a:gs>
                  </a:gsLst>
                  <a:lin ang="2700000" scaled="1"/>
                </a:gradFill>
                <a:effectLst/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“</a:t>
            </a:r>
            <a:r>
              <a:rPr lang="ko-KR" altLang="en-US" sz="7300" dirty="0">
                <a:gradFill>
                  <a:gsLst>
                    <a:gs pos="17000">
                      <a:srgbClr val="6293FC">
                        <a:lumMod val="80000"/>
                      </a:srgbClr>
                    </a:gs>
                    <a:gs pos="0">
                      <a:srgbClr val="5285FE">
                        <a:lumMod val="80000"/>
                      </a:srgbClr>
                    </a:gs>
                    <a:gs pos="37000">
                      <a:srgbClr val="B6D4FB">
                        <a:lumMod val="80000"/>
                      </a:srgbClr>
                    </a:gs>
                    <a:gs pos="61000">
                      <a:srgbClr val="72C5E6">
                        <a:lumMod val="80000"/>
                      </a:srgbClr>
                    </a:gs>
                    <a:gs pos="100000">
                      <a:srgbClr val="84DDDF">
                        <a:lumMod val="80000"/>
                      </a:srgbClr>
                    </a:gs>
                  </a:gsLst>
                  <a:lin ang="2700000" scaled="1"/>
                </a:gradFill>
                <a:effectLst/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딱 맞는 옷</a:t>
            </a:r>
            <a:r>
              <a:rPr lang="en-US" altLang="ko-KR" sz="7300" b="0" i="0" kern="1200" dirty="0">
                <a:gradFill>
                  <a:gsLst>
                    <a:gs pos="17000">
                      <a:srgbClr val="6293FC">
                        <a:lumMod val="80000"/>
                      </a:srgbClr>
                    </a:gs>
                    <a:gs pos="0">
                      <a:srgbClr val="5285FE">
                        <a:lumMod val="80000"/>
                      </a:srgbClr>
                    </a:gs>
                    <a:gs pos="37000">
                      <a:srgbClr val="B6D4FB">
                        <a:lumMod val="80000"/>
                      </a:srgbClr>
                    </a:gs>
                    <a:gs pos="61000">
                      <a:srgbClr val="72C5E6">
                        <a:lumMod val="80000"/>
                      </a:srgbClr>
                    </a:gs>
                    <a:gs pos="100000">
                      <a:srgbClr val="84DDDF">
                        <a:lumMod val="80000"/>
                      </a:srgbClr>
                    </a:gs>
                  </a:gsLst>
                  <a:lin ang="2700000" scaled="1"/>
                </a:gradFill>
                <a:effectLst/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”</a:t>
            </a:r>
            <a:endParaRPr lang="ko-KR" altLang="ko-KR" sz="7300" dirty="0">
              <a:gradFill>
                <a:gsLst>
                  <a:gs pos="17000">
                    <a:srgbClr val="6293FC">
                      <a:lumMod val="80000"/>
                    </a:srgbClr>
                  </a:gs>
                  <a:gs pos="0">
                    <a:srgbClr val="5285FE">
                      <a:lumMod val="80000"/>
                    </a:srgbClr>
                  </a:gs>
                  <a:gs pos="37000">
                    <a:srgbClr val="B6D4FB">
                      <a:lumMod val="80000"/>
                    </a:srgbClr>
                  </a:gs>
                  <a:gs pos="61000">
                    <a:srgbClr val="72C5E6">
                      <a:lumMod val="80000"/>
                    </a:srgbClr>
                  </a:gs>
                  <a:gs pos="100000">
                    <a:srgbClr val="84DDDF">
                      <a:lumMod val="80000"/>
                    </a:srgbClr>
                  </a:gs>
                </a:gsLst>
                <a:lin ang="2700000" scaled="1"/>
              </a:gradFill>
              <a:effectLst/>
              <a:latin typeface="SamsungOneKorean 700C" panose="020B0806030303020204" pitchFamily="50" charset="-127"/>
              <a:ea typeface="SamsungOneKorean 700C" panose="020B0806030303020204" pitchFamily="50" charset="-127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Char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CC9848-2ADE-A3EF-5E9E-DE28F07B82C0}"/>
              </a:ext>
            </a:extLst>
          </p:cNvPr>
          <p:cNvSpPr txBox="1"/>
          <p:nvPr/>
        </p:nvSpPr>
        <p:spPr>
          <a:xfrm>
            <a:off x="6299200" y="4549300"/>
            <a:ext cx="5689600" cy="1188399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0" algn="ctr" rtl="0" eaLnBrk="1" latinLnBrk="0" hangingPunct="1"/>
            <a:r>
              <a:rPr lang="en-US" altLang="ko-KR" sz="7300" dirty="0">
                <a:solidFill>
                  <a:schemeClr val="bg1"/>
                </a:solidFill>
                <a:effectLst/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Vision AI</a:t>
            </a:r>
            <a:endParaRPr lang="ko-KR" altLang="ko-KR" sz="7300" dirty="0">
              <a:solidFill>
                <a:schemeClr val="bg1"/>
              </a:solidFill>
              <a:effectLst/>
              <a:latin typeface="Samsung Sharp Sans" pitchFamily="2" charset="0"/>
              <a:ea typeface="SamsungOneKorean 700C" panose="020B0806030303020204" pitchFamily="50" charset="-127"/>
              <a:cs typeface="Samsung Sharp Sans" pitchFamily="2" charset="0"/>
            </a:endParaRPr>
          </a:p>
        </p:txBody>
      </p:sp>
      <p:sp>
        <p:nvSpPr>
          <p:cNvPr id="2" name="TextBox 2"/>
          <p:cNvSpPr txBox="1"/>
          <p:nvPr/>
        </p:nvSpPr>
        <p:spPr>
          <a:xfrm>
            <a:off x="6299200" y="4572000"/>
            <a:ext cx="5689600" cy="1143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0" algn="ctr" rtl="0" eaLnBrk="1" latinLnBrk="0" hangingPunct="1"/>
            <a:r>
              <a:rPr lang="ko-KR" altLang="en-US" sz="7300" dirty="0">
                <a:gradFill>
                  <a:gsLst>
                    <a:gs pos="17000">
                      <a:srgbClr val="6293FC">
                        <a:lumMod val="80000"/>
                      </a:srgbClr>
                    </a:gs>
                    <a:gs pos="0">
                      <a:srgbClr val="5285FE">
                        <a:lumMod val="80000"/>
                      </a:srgbClr>
                    </a:gs>
                    <a:gs pos="37000">
                      <a:srgbClr val="B6D4FB">
                        <a:lumMod val="80000"/>
                      </a:srgbClr>
                    </a:gs>
                    <a:gs pos="61000">
                      <a:srgbClr val="72C5E6">
                        <a:lumMod val="80000"/>
                      </a:srgbClr>
                    </a:gs>
                    <a:gs pos="100000">
                      <a:srgbClr val="84DDDF">
                        <a:lumMod val="80000"/>
                      </a:srgbClr>
                    </a:gs>
                  </a:gsLst>
                  <a:lin ang="2700000" scaled="1"/>
                </a:gradFill>
                <a:effectLst/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날카로운 눈</a:t>
            </a:r>
            <a:endParaRPr lang="ko-KR" altLang="ko-KR" sz="7300" dirty="0">
              <a:gradFill>
                <a:gsLst>
                  <a:gs pos="17000">
                    <a:srgbClr val="6293FC">
                      <a:lumMod val="80000"/>
                    </a:srgbClr>
                  </a:gs>
                  <a:gs pos="0">
                    <a:srgbClr val="5285FE">
                      <a:lumMod val="80000"/>
                    </a:srgbClr>
                  </a:gs>
                  <a:gs pos="37000">
                    <a:srgbClr val="B6D4FB">
                      <a:lumMod val="80000"/>
                    </a:srgbClr>
                  </a:gs>
                  <a:gs pos="61000">
                    <a:srgbClr val="72C5E6">
                      <a:lumMod val="80000"/>
                    </a:srgbClr>
                  </a:gs>
                  <a:gs pos="100000">
                    <a:srgbClr val="84DDDF">
                      <a:lumMod val="80000"/>
                    </a:srgbClr>
                  </a:gs>
                </a:gsLst>
                <a:lin ang="2700000" scaled="1"/>
              </a:gradFill>
              <a:effectLst/>
              <a:latin typeface="SamsungOneKorean 700C" panose="020B0806030303020204" pitchFamily="50" charset="-127"/>
              <a:ea typeface="SamsungOneKorean 700C" panose="020B08060303030202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300103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717800" y="4518767"/>
            <a:ext cx="5689600" cy="1249466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0" algn="ctr" rtl="0" eaLnBrk="1" latinLnBrk="0" hangingPunct="1"/>
            <a:r>
              <a:rPr lang="ko-KR" altLang="en-US" sz="7300" dirty="0">
                <a:gradFill>
                  <a:gsLst>
                    <a:gs pos="17000">
                      <a:srgbClr val="6293FC">
                        <a:lumMod val="80000"/>
                      </a:srgbClr>
                    </a:gs>
                    <a:gs pos="0">
                      <a:srgbClr val="5285FE">
                        <a:lumMod val="80000"/>
                      </a:srgbClr>
                    </a:gs>
                    <a:gs pos="37000">
                      <a:srgbClr val="B6D4FB">
                        <a:lumMod val="80000"/>
                      </a:srgbClr>
                    </a:gs>
                    <a:gs pos="61000">
                      <a:srgbClr val="72C5E6">
                        <a:lumMod val="80000"/>
                      </a:srgbClr>
                    </a:gs>
                    <a:gs pos="100000">
                      <a:srgbClr val="84DDDF">
                        <a:lumMod val="80000"/>
                      </a:srgbClr>
                    </a:gs>
                  </a:gsLst>
                  <a:lin ang="2700000" scaled="1"/>
                </a:gradFill>
                <a:effectLst/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날카로운 눈</a:t>
            </a:r>
            <a:endParaRPr lang="ko-KR" altLang="ko-KR" sz="7300" dirty="0">
              <a:gradFill>
                <a:gsLst>
                  <a:gs pos="17000">
                    <a:srgbClr val="6293FC">
                      <a:lumMod val="80000"/>
                    </a:srgbClr>
                  </a:gs>
                  <a:gs pos="0">
                    <a:srgbClr val="5285FE">
                      <a:lumMod val="80000"/>
                    </a:srgbClr>
                  </a:gs>
                  <a:gs pos="37000">
                    <a:srgbClr val="B6D4FB">
                      <a:lumMod val="80000"/>
                    </a:srgbClr>
                  </a:gs>
                  <a:gs pos="61000">
                    <a:srgbClr val="72C5E6">
                      <a:lumMod val="80000"/>
                    </a:srgbClr>
                  </a:gs>
                  <a:gs pos="100000">
                    <a:srgbClr val="84DDDF">
                      <a:lumMod val="80000"/>
                    </a:srgbClr>
                  </a:gs>
                </a:gsLst>
                <a:lin ang="2700000" scaled="1"/>
              </a:gradFill>
              <a:effectLst/>
              <a:latin typeface="SamsungOneKorean 700C" panose="020B0806030303020204" pitchFamily="50" charset="-127"/>
              <a:ea typeface="SamsungOneKorean 700C" panose="020B0806030303020204" pitchFamily="50" charset="-127"/>
            </a:endParaRPr>
          </a:p>
        </p:txBody>
      </p:sp>
      <p:sp>
        <p:nvSpPr>
          <p:cNvPr id="11" name="TextBox 2"/>
          <p:cNvSpPr txBox="1"/>
          <p:nvPr/>
        </p:nvSpPr>
        <p:spPr>
          <a:xfrm>
            <a:off x="9880600" y="4579834"/>
            <a:ext cx="5689600" cy="1188399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0" algn="ctr" rtl="0" eaLnBrk="1" latinLnBrk="0" hangingPunct="1"/>
            <a:r>
              <a:rPr lang="en-US" altLang="ko-KR" sz="7300" dirty="0">
                <a:gradFill>
                  <a:gsLst>
                    <a:gs pos="17000">
                      <a:srgbClr val="6293FC">
                        <a:lumMod val="80000"/>
                      </a:srgbClr>
                    </a:gs>
                    <a:gs pos="0">
                      <a:srgbClr val="5285FE">
                        <a:lumMod val="80000"/>
                      </a:srgbClr>
                    </a:gs>
                    <a:gs pos="37000">
                      <a:srgbClr val="B6D4FB">
                        <a:lumMod val="80000"/>
                      </a:srgbClr>
                    </a:gs>
                    <a:gs pos="61000">
                      <a:srgbClr val="72C5E6">
                        <a:lumMod val="80000"/>
                      </a:srgbClr>
                    </a:gs>
                    <a:gs pos="100000">
                      <a:srgbClr val="84DDDF">
                        <a:lumMod val="80000"/>
                      </a:srgbClr>
                    </a:gs>
                  </a:gsLst>
                  <a:lin ang="2700000" scaled="1"/>
                </a:gradFill>
                <a:effectLst/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Vision AI</a:t>
            </a:r>
            <a:endParaRPr lang="ko-KR" altLang="ko-KR" sz="7300" dirty="0">
              <a:gradFill>
                <a:gsLst>
                  <a:gs pos="17000">
                    <a:srgbClr val="6293FC">
                      <a:lumMod val="80000"/>
                    </a:srgbClr>
                  </a:gs>
                  <a:gs pos="0">
                    <a:srgbClr val="5285FE">
                      <a:lumMod val="80000"/>
                    </a:srgbClr>
                  </a:gs>
                  <a:gs pos="37000">
                    <a:srgbClr val="B6D4FB">
                      <a:lumMod val="80000"/>
                    </a:srgbClr>
                  </a:gs>
                  <a:gs pos="61000">
                    <a:srgbClr val="72C5E6">
                      <a:lumMod val="80000"/>
                    </a:srgbClr>
                  </a:gs>
                  <a:gs pos="100000">
                    <a:srgbClr val="84DDDF">
                      <a:lumMod val="80000"/>
                    </a:srgbClr>
                  </a:gs>
                </a:gsLst>
                <a:lin ang="2700000" scaled="1"/>
              </a:gradFill>
              <a:effectLst/>
              <a:latin typeface="Samsung Sharp Sans" pitchFamily="2" charset="0"/>
              <a:ea typeface="SamsungOneKorean 700C" panose="020B0806030303020204" pitchFamily="50" charset="-127"/>
              <a:cs typeface="Samsung Sharp Sans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A0FF02-48F8-7554-6E40-77DED63C36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016246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63115E-330A-6C12-A2B4-0B3D4F9426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3F087310-43C9-F666-4F9F-243DE22C4A6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258"/>
          <a:stretch/>
        </p:blipFill>
        <p:spPr>
          <a:xfrm>
            <a:off x="2400300" y="2041416"/>
            <a:ext cx="4686300" cy="5311884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C7F0CD8F-BB1D-1285-E7ED-0D6157A993C0}"/>
              </a:ext>
            </a:extLst>
          </p:cNvPr>
          <p:cNvSpPr/>
          <p:nvPr/>
        </p:nvSpPr>
        <p:spPr>
          <a:xfrm flipV="1">
            <a:off x="2365664" y="2933700"/>
            <a:ext cx="15727218" cy="76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07282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D7C232-86D8-A748-0CC4-50A36ECAD9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2B24214E-3BF2-769A-F151-C0329BAE407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494"/>
          <a:stretch/>
        </p:blipFill>
        <p:spPr>
          <a:xfrm>
            <a:off x="2400300" y="2041416"/>
            <a:ext cx="9105900" cy="5311884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C9415C21-86C9-5B8C-3277-BFD7E6F55677}"/>
              </a:ext>
            </a:extLst>
          </p:cNvPr>
          <p:cNvSpPr/>
          <p:nvPr/>
        </p:nvSpPr>
        <p:spPr>
          <a:xfrm flipV="1">
            <a:off x="2365664" y="2933700"/>
            <a:ext cx="15727218" cy="76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89836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Char"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332BC0-A2FE-CE84-33DA-B5B468289F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0C8CBD38-DEA0-2B36-0DF2-F8EBD051B1C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0300" y="2041416"/>
            <a:ext cx="13488916" cy="5311884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2829DAB8-213B-5525-A601-FACB55FC56CD}"/>
              </a:ext>
            </a:extLst>
          </p:cNvPr>
          <p:cNvSpPr/>
          <p:nvPr/>
        </p:nvSpPr>
        <p:spPr>
          <a:xfrm flipV="1">
            <a:off x="2365664" y="2933700"/>
            <a:ext cx="15727218" cy="76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3086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Char"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D45FC17-E900-5321-9313-C7A947B4E5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2152" y="2081505"/>
            <a:ext cx="5323695" cy="61239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BF8D0B-507C-C51E-AA17-D950BE4F72FC}"/>
              </a:ext>
            </a:extLst>
          </p:cNvPr>
          <p:cNvSpPr txBox="1"/>
          <p:nvPr/>
        </p:nvSpPr>
        <p:spPr>
          <a:xfrm>
            <a:off x="6482153" y="1197948"/>
            <a:ext cx="5323694" cy="889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5000" dirty="0"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얼굴 흔들림</a:t>
            </a:r>
            <a:endParaRPr lang="ko-KR" sz="5000" b="0" i="0" u="none" strike="noStrike" dirty="0">
              <a:latin typeface="SamsungOneKorean 700C" panose="020B0806030303020204" pitchFamily="50" charset="-127"/>
              <a:ea typeface="SamsungOneKorean 700C" panose="020B08060303030202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012009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9069D07D-8A46-8F2F-F83A-39085A93D28E}"/>
              </a:ext>
            </a:extLst>
          </p:cNvPr>
          <p:cNvGrpSpPr/>
          <p:nvPr/>
        </p:nvGrpSpPr>
        <p:grpSpPr>
          <a:xfrm>
            <a:off x="8595847" y="2857500"/>
            <a:ext cx="8259106" cy="4572000"/>
            <a:chOff x="8763000" y="2628900"/>
            <a:chExt cx="8259106" cy="4572000"/>
          </a:xfrm>
        </p:grpSpPr>
        <p:pic>
          <p:nvPicPr>
            <p:cNvPr id="4098" name="Picture 2" descr="Intersection over Union(IoU)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63000" y="2628900"/>
              <a:ext cx="8259106" cy="34137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TextBox 2"/>
            <p:cNvSpPr txBox="1"/>
            <p:nvPr/>
          </p:nvSpPr>
          <p:spPr>
            <a:xfrm>
              <a:off x="10047753" y="6286500"/>
              <a:ext cx="5689600" cy="9144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99600"/>
                </a:lnSpc>
              </a:pPr>
              <a:r>
                <a:rPr lang="en-US" altLang="ko-KR" sz="6000" dirty="0">
                  <a:solidFill>
                    <a:srgbClr val="000000"/>
                  </a:solidFill>
                  <a:latin typeface="SamsungOneKorean 700C" panose="020B0806030303020204" pitchFamily="50" charset="-127"/>
                  <a:ea typeface="SamsungOneKorean 700C" panose="020B0806030303020204" pitchFamily="50" charset="-127"/>
                  <a:cs typeface="Pretendard Black" panose="02000A03000000020004" pitchFamily="50" charset="-127"/>
                </a:rPr>
                <a:t>IOU</a:t>
              </a:r>
              <a:endParaRPr lang="ko-KR" sz="6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038CE034-0664-81FA-073E-14B3F68CB9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1400" y="2864472"/>
            <a:ext cx="3962400" cy="455805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24E0485-B91E-E096-7858-B9CD79F5A967}"/>
              </a:ext>
            </a:extLst>
          </p:cNvPr>
          <p:cNvSpPr txBox="1"/>
          <p:nvPr/>
        </p:nvSpPr>
        <p:spPr>
          <a:xfrm>
            <a:off x="3581400" y="2230008"/>
            <a:ext cx="3962400" cy="661678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3600" dirty="0"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얼굴 흔들림</a:t>
            </a:r>
            <a:endParaRPr lang="ko-KR" sz="3600" b="0" i="0" u="none" strike="noStrike" dirty="0">
              <a:latin typeface="SamsungOneKorean 700C" panose="020B0806030303020204" pitchFamily="50" charset="-127"/>
              <a:ea typeface="SamsungOneKorean 700C" panose="020B08060303030202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894027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F5BD900-B660-C4F7-4726-BD994F9F26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1A63E4B-7027-A8EE-2A0B-08AFF133EEF1}"/>
              </a:ext>
            </a:extLst>
          </p:cNvPr>
          <p:cNvSpPr txBox="1"/>
          <p:nvPr/>
        </p:nvSpPr>
        <p:spPr>
          <a:xfrm>
            <a:off x="4648200" y="4535641"/>
            <a:ext cx="9144000" cy="1215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lnSpc>
                <a:spcPct val="99600"/>
              </a:lnSpc>
            </a:pPr>
            <a:r>
              <a:rPr lang="en-US" altLang="ko-KR" sz="7300" b="0" i="0" u="none" strike="noStrike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‘</a:t>
            </a:r>
            <a:r>
              <a:rPr lang="en-US" altLang="ko-KR" sz="2000" b="0" i="0" u="none" strike="noStrike" dirty="0">
                <a:solidFill>
                  <a:schemeClr val="bg1"/>
                </a:solidFill>
                <a:latin typeface="SamsungOne 700" panose="020B0803030303020204" pitchFamily="34" charset="0"/>
                <a:ea typeface="SamsungOne 700" panose="020B0803030303020204" pitchFamily="34" charset="0"/>
              </a:rPr>
              <a:t> </a:t>
            </a:r>
            <a:r>
              <a:rPr lang="ko-KR" altLang="en-US" sz="7300" b="0" i="0" u="none" strike="noStrike" dirty="0">
                <a:solidFill>
                  <a:schemeClr val="bg1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나</a:t>
            </a:r>
            <a:r>
              <a:rPr lang="ko-KR" altLang="en-US" sz="2000" b="0" i="0" u="none" strike="noStrike" dirty="0">
                <a:solidFill>
                  <a:schemeClr val="bg1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 </a:t>
            </a:r>
            <a:r>
              <a:rPr lang="en-US" altLang="ko-KR" sz="7300" b="0" i="0" u="none" strike="noStrike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’</a:t>
            </a:r>
          </a:p>
        </p:txBody>
      </p:sp>
    </p:spTree>
    <p:extLst>
      <p:ext uri="{BB962C8B-B14F-4D97-AF65-F5344CB8AC3E}">
        <p14:creationId xmlns:p14="http://schemas.microsoft.com/office/powerpoint/2010/main" val="3038889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D714190-CDE0-41D3-489B-08A92AB875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5435" y="2345414"/>
            <a:ext cx="4197129" cy="559617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24AD912-65FE-612D-E94B-6E9032389AC2}"/>
              </a:ext>
            </a:extLst>
          </p:cNvPr>
          <p:cNvSpPr txBox="1"/>
          <p:nvPr/>
        </p:nvSpPr>
        <p:spPr>
          <a:xfrm>
            <a:off x="6482153" y="1456414"/>
            <a:ext cx="5323694" cy="889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5000" dirty="0"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얼굴 잘림</a:t>
            </a:r>
            <a:endParaRPr lang="ko-KR" sz="5000" b="0" i="0" u="none" strike="noStrike" dirty="0">
              <a:latin typeface="SamsungOneKorean 700C" panose="020B0806030303020204" pitchFamily="50" charset="-127"/>
              <a:ea typeface="SamsungOneKorean 700C" panose="020B08060303030202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528829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A3E6209-B82D-DFD2-2E32-C5477BE300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8781" y="2324100"/>
            <a:ext cx="5270438" cy="56388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274D3F2-E5F7-EFD7-7A87-C15B4070A8A1}"/>
              </a:ext>
            </a:extLst>
          </p:cNvPr>
          <p:cNvSpPr txBox="1"/>
          <p:nvPr/>
        </p:nvSpPr>
        <p:spPr>
          <a:xfrm>
            <a:off x="6482153" y="1456414"/>
            <a:ext cx="5323694" cy="889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5000" dirty="0"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정상</a:t>
            </a:r>
            <a:endParaRPr lang="ko-KR" sz="5000" b="0" i="0" u="none" strike="noStrike" dirty="0">
              <a:latin typeface="SamsungOneKorean 700C" panose="020B0806030303020204" pitchFamily="50" charset="-127"/>
              <a:ea typeface="SamsungOneKorean 700C" panose="020B08060303030202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437685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FF74E833-2AA3-043F-CA4F-902D0121B2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7850" y="2380734"/>
            <a:ext cx="4922703" cy="550496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ADDCF0B0-13DD-4BA4-CC85-D1EEE9579C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7900" y="2380734"/>
            <a:ext cx="5715000" cy="554106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B0A2B60-E1D2-3BC3-067B-465D37730683}"/>
              </a:ext>
            </a:extLst>
          </p:cNvPr>
          <p:cNvSpPr txBox="1"/>
          <p:nvPr/>
        </p:nvSpPr>
        <p:spPr>
          <a:xfrm>
            <a:off x="2900753" y="1491734"/>
            <a:ext cx="5323694" cy="889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5000" dirty="0"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얼굴 측면</a:t>
            </a:r>
            <a:endParaRPr lang="ko-KR" sz="5000" b="0" i="0" u="none" strike="noStrike" dirty="0">
              <a:latin typeface="SamsungOneKorean 700C" panose="020B0806030303020204" pitchFamily="50" charset="-127"/>
              <a:ea typeface="SamsungOneKorean 700C" panose="020B08060303030202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334C87C-BB17-EF9E-9CFA-EBAFA905AAEF}"/>
              </a:ext>
            </a:extLst>
          </p:cNvPr>
          <p:cNvSpPr txBox="1"/>
          <p:nvPr/>
        </p:nvSpPr>
        <p:spPr>
          <a:xfrm>
            <a:off x="10063555" y="1491734"/>
            <a:ext cx="5323694" cy="889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5000" dirty="0"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얼굴 상부</a:t>
            </a:r>
            <a:endParaRPr lang="ko-KR" sz="5000" b="0" i="0" u="none" strike="noStrike" dirty="0">
              <a:latin typeface="SamsungOneKorean 700C" panose="020B0806030303020204" pitchFamily="50" charset="-127"/>
              <a:ea typeface="SamsungOneKorean 700C" panose="020B08060303030202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18270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69C5C9A0-12CF-6635-E111-B8CE2C7B94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1526" y="3156587"/>
            <a:ext cx="3553518" cy="397382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2D40BCEE-D9DE-6AE6-85A9-A0B3F2FAD3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2028" y="3136500"/>
            <a:ext cx="4125450" cy="399989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B9B941F-AFA3-B396-1174-ECB2C838BD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0" y="2755160"/>
            <a:ext cx="6096000" cy="47815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209002C-4D5E-4FB2-C597-24BA1D09736E}"/>
              </a:ext>
            </a:extLst>
          </p:cNvPr>
          <p:cNvSpPr txBox="1"/>
          <p:nvPr/>
        </p:nvSpPr>
        <p:spPr>
          <a:xfrm>
            <a:off x="436438" y="2246207"/>
            <a:ext cx="5323694" cy="889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3600" dirty="0"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얼굴 측면</a:t>
            </a:r>
            <a:endParaRPr lang="ko-KR" sz="3600" b="0" i="0" u="none" strike="noStrike" dirty="0">
              <a:latin typeface="SamsungOneKorean 700C" panose="020B0806030303020204" pitchFamily="50" charset="-127"/>
              <a:ea typeface="SamsungOneKorean 700C" panose="020B08060303030202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E880557-8586-C2D0-C78E-165D3DBEE232}"/>
              </a:ext>
            </a:extLst>
          </p:cNvPr>
          <p:cNvSpPr txBox="1"/>
          <p:nvPr/>
        </p:nvSpPr>
        <p:spPr>
          <a:xfrm>
            <a:off x="5172906" y="2262927"/>
            <a:ext cx="5323694" cy="889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3600" dirty="0"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얼굴 상부</a:t>
            </a:r>
            <a:endParaRPr lang="ko-KR" sz="3600" b="0" i="0" u="none" strike="noStrike" dirty="0">
              <a:latin typeface="SamsungOneKorean 700C" panose="020B0806030303020204" pitchFamily="50" charset="-127"/>
              <a:ea typeface="SamsungOneKorean 700C" panose="020B08060303030202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99639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66754E-16C6-9465-3F0D-CD73AB962F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409013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299200" y="4495800"/>
            <a:ext cx="5689600" cy="1295400"/>
          </a:xfrm>
          <a:prstGeom prst="rect">
            <a:avLst/>
          </a:prstGeom>
        </p:spPr>
        <p:txBody>
          <a:bodyPr lIns="0" tIns="0" rIns="0" bIns="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algn="ctr" rtl="0" eaLnBrk="1" latinLnBrk="0" hangingPunct="1"/>
            <a:r>
              <a:rPr lang="ko-KR" altLang="en-US" sz="7300" dirty="0">
                <a:gradFill>
                  <a:gsLst>
                    <a:gs pos="17000">
                      <a:srgbClr val="6293FC">
                        <a:lumMod val="80000"/>
                      </a:srgbClr>
                    </a:gs>
                    <a:gs pos="0">
                      <a:srgbClr val="5285FE">
                        <a:lumMod val="80000"/>
                      </a:srgbClr>
                    </a:gs>
                    <a:gs pos="37000">
                      <a:srgbClr val="B6D4FB">
                        <a:lumMod val="80000"/>
                      </a:srgbClr>
                    </a:gs>
                    <a:gs pos="61000">
                      <a:srgbClr val="72C5E6">
                        <a:lumMod val="80000"/>
                      </a:srgbClr>
                    </a:gs>
                    <a:gs pos="100000">
                      <a:srgbClr val="84DDDF">
                        <a:lumMod val="80000"/>
                      </a:srgbClr>
                    </a:gs>
                  </a:gsLst>
                  <a:lin ang="2700000" scaled="1"/>
                </a:gradFill>
                <a:effectLst/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빠른 두뇌</a:t>
            </a:r>
            <a:endParaRPr lang="ko-KR" altLang="ko-KR" sz="7300" dirty="0">
              <a:gradFill>
                <a:gsLst>
                  <a:gs pos="17000">
                    <a:srgbClr val="6293FC">
                      <a:lumMod val="80000"/>
                    </a:srgbClr>
                  </a:gs>
                  <a:gs pos="0">
                    <a:srgbClr val="5285FE">
                      <a:lumMod val="80000"/>
                    </a:srgbClr>
                  </a:gs>
                  <a:gs pos="37000">
                    <a:srgbClr val="B6D4FB">
                      <a:lumMod val="80000"/>
                    </a:srgbClr>
                  </a:gs>
                  <a:gs pos="61000">
                    <a:srgbClr val="72C5E6">
                      <a:lumMod val="80000"/>
                    </a:srgbClr>
                  </a:gs>
                  <a:gs pos="100000">
                    <a:srgbClr val="84DDDF">
                      <a:lumMod val="80000"/>
                    </a:srgbClr>
                  </a:gs>
                </a:gsLst>
                <a:lin ang="2700000" scaled="1"/>
              </a:gradFill>
              <a:effectLst/>
              <a:latin typeface="SamsungOneKorean 700C" panose="020B0806030303020204" pitchFamily="50" charset="-127"/>
              <a:ea typeface="SamsungOneKorean 700C" panose="020B08060303030202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84262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88F02A0-1A2D-B624-560A-3B7E3C8D1B2E}"/>
              </a:ext>
            </a:extLst>
          </p:cNvPr>
          <p:cNvSpPr txBox="1"/>
          <p:nvPr/>
        </p:nvSpPr>
        <p:spPr>
          <a:xfrm>
            <a:off x="6299200" y="4495800"/>
            <a:ext cx="5689600" cy="1295400"/>
          </a:xfrm>
          <a:prstGeom prst="rect">
            <a:avLst/>
          </a:prstGeom>
        </p:spPr>
        <p:txBody>
          <a:bodyPr lIns="0" tIns="0" rIns="0" bIns="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algn="ctr" rtl="0" eaLnBrk="1" latinLnBrk="0" hangingPunct="1"/>
            <a:r>
              <a:rPr lang="ko-KR" altLang="en-US" sz="7300" dirty="0">
                <a:gradFill>
                  <a:gsLst>
                    <a:gs pos="17000">
                      <a:srgbClr val="6293FC">
                        <a:lumMod val="80000"/>
                      </a:srgbClr>
                    </a:gs>
                    <a:gs pos="0">
                      <a:srgbClr val="5285FE">
                        <a:lumMod val="80000"/>
                      </a:srgbClr>
                    </a:gs>
                    <a:gs pos="37000">
                      <a:srgbClr val="B6D4FB">
                        <a:lumMod val="80000"/>
                      </a:srgbClr>
                    </a:gs>
                    <a:gs pos="61000">
                      <a:srgbClr val="72C5E6">
                        <a:lumMod val="80000"/>
                      </a:srgbClr>
                    </a:gs>
                    <a:gs pos="100000">
                      <a:srgbClr val="84DDDF">
                        <a:lumMod val="80000"/>
                      </a:srgbClr>
                    </a:gs>
                  </a:gsLst>
                  <a:lin ang="2700000" scaled="1"/>
                </a:gradFill>
                <a:effectLst/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믿음직한 두뇌</a:t>
            </a:r>
            <a:endParaRPr lang="ko-KR" altLang="ko-KR" sz="7300" dirty="0">
              <a:gradFill>
                <a:gsLst>
                  <a:gs pos="17000">
                    <a:srgbClr val="6293FC">
                      <a:lumMod val="80000"/>
                    </a:srgbClr>
                  </a:gs>
                  <a:gs pos="0">
                    <a:srgbClr val="5285FE">
                      <a:lumMod val="80000"/>
                    </a:srgbClr>
                  </a:gs>
                  <a:gs pos="37000">
                    <a:srgbClr val="B6D4FB">
                      <a:lumMod val="80000"/>
                    </a:srgbClr>
                  </a:gs>
                  <a:gs pos="61000">
                    <a:srgbClr val="72C5E6">
                      <a:lumMod val="80000"/>
                    </a:srgbClr>
                  </a:gs>
                  <a:gs pos="100000">
                    <a:srgbClr val="84DDDF">
                      <a:lumMod val="80000"/>
                    </a:srgbClr>
                  </a:gs>
                </a:gsLst>
                <a:lin ang="2700000" scaled="1"/>
              </a:gradFill>
              <a:effectLst/>
              <a:latin typeface="SamsungOneKorean 700C" panose="020B0806030303020204" pitchFamily="50" charset="-127"/>
              <a:ea typeface="SamsungOneKorean 700C" panose="020B08060303030202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46118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Word"/>
      </p:transition>
    </mc:Choice>
    <mc:Fallback xmlns=""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1E5F17-0667-09BE-1DB7-4AA47179A3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4AF4E7B-B295-4A7F-7CB8-9086024A3C8A}"/>
              </a:ext>
            </a:extLst>
          </p:cNvPr>
          <p:cNvSpPr txBox="1"/>
          <p:nvPr/>
        </p:nvSpPr>
        <p:spPr>
          <a:xfrm>
            <a:off x="6299200" y="4619625"/>
            <a:ext cx="5689600" cy="1047750"/>
          </a:xfrm>
          <a:prstGeom prst="rect">
            <a:avLst/>
          </a:prstGeom>
        </p:spPr>
        <p:txBody>
          <a:bodyPr lIns="0" tIns="0" rIns="0" bIns="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algn="ctr" rtl="0" eaLnBrk="1" latinLnBrk="0" hangingPunct="1"/>
            <a:r>
              <a:rPr lang="en-US" altLang="ko-KR" sz="7300" dirty="0">
                <a:solidFill>
                  <a:schemeClr val="bg1"/>
                </a:solidFill>
                <a:effectLst/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RAG-LLM</a:t>
            </a:r>
            <a:endParaRPr lang="ko-KR" altLang="ko-KR" sz="7300" dirty="0">
              <a:solidFill>
                <a:schemeClr val="bg1"/>
              </a:solidFill>
              <a:effectLst/>
              <a:latin typeface="Samsung Sharp Sans" pitchFamily="2" charset="0"/>
              <a:ea typeface="SamsungOneKorean 700C" panose="020B0806030303020204" pitchFamily="50" charset="-127"/>
              <a:cs typeface="Samsung Sharp Sans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4232FA0-2411-30C3-5ECC-0842F42A2AE8}"/>
              </a:ext>
            </a:extLst>
          </p:cNvPr>
          <p:cNvSpPr txBox="1"/>
          <p:nvPr/>
        </p:nvSpPr>
        <p:spPr>
          <a:xfrm>
            <a:off x="6299200" y="4495800"/>
            <a:ext cx="5689600" cy="1295400"/>
          </a:xfrm>
          <a:prstGeom prst="rect">
            <a:avLst/>
          </a:prstGeom>
          <a:effectLst/>
        </p:spPr>
        <p:txBody>
          <a:bodyPr lIns="0" tIns="0" rIns="0" bIns="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algn="ctr" rtl="0" eaLnBrk="1" latinLnBrk="0" hangingPunct="1"/>
            <a:r>
              <a:rPr lang="ko-KR" altLang="en-US" sz="7300" dirty="0">
                <a:solidFill>
                  <a:schemeClr val="bg1"/>
                </a:solidFill>
                <a:effectLst/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빠른 두뇌</a:t>
            </a:r>
            <a:endParaRPr lang="ko-KR" altLang="ko-KR" sz="7300" dirty="0">
              <a:solidFill>
                <a:schemeClr val="bg1"/>
              </a:solidFill>
              <a:effectLst/>
              <a:latin typeface="SamsungOneKorean 700C" panose="020B0806030303020204" pitchFamily="50" charset="-127"/>
              <a:ea typeface="SamsungOneKorean 700C" panose="020B08060303030202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6EB0DDB-A0BE-C811-44E4-0D0D5B24D1A7}"/>
              </a:ext>
            </a:extLst>
          </p:cNvPr>
          <p:cNvSpPr txBox="1"/>
          <p:nvPr/>
        </p:nvSpPr>
        <p:spPr>
          <a:xfrm>
            <a:off x="6299200" y="4495800"/>
            <a:ext cx="5689600" cy="1295400"/>
          </a:xfrm>
          <a:prstGeom prst="rect">
            <a:avLst/>
          </a:prstGeom>
        </p:spPr>
        <p:txBody>
          <a:bodyPr lIns="0" tIns="0" rIns="0" bIns="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algn="ctr" rtl="0" eaLnBrk="1" latinLnBrk="0" hangingPunct="1"/>
            <a:r>
              <a:rPr lang="ko-KR" altLang="en-US" sz="7300" dirty="0">
                <a:gradFill>
                  <a:gsLst>
                    <a:gs pos="17000">
                      <a:srgbClr val="6293FC">
                        <a:lumMod val="80000"/>
                      </a:srgbClr>
                    </a:gs>
                    <a:gs pos="0">
                      <a:srgbClr val="5285FE">
                        <a:lumMod val="80000"/>
                      </a:srgbClr>
                    </a:gs>
                    <a:gs pos="37000">
                      <a:srgbClr val="B6D4FB">
                        <a:lumMod val="80000"/>
                      </a:srgbClr>
                    </a:gs>
                    <a:gs pos="61000">
                      <a:srgbClr val="72C5E6">
                        <a:lumMod val="80000"/>
                      </a:srgbClr>
                    </a:gs>
                    <a:gs pos="100000">
                      <a:srgbClr val="84DDDF">
                        <a:lumMod val="80000"/>
                      </a:srgbClr>
                    </a:gs>
                  </a:gsLst>
                  <a:lin ang="2700000" scaled="1"/>
                </a:gradFill>
                <a:effectLst/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믿음직한 두뇌</a:t>
            </a:r>
            <a:endParaRPr lang="ko-KR" altLang="ko-KR" sz="7300" dirty="0">
              <a:gradFill>
                <a:gsLst>
                  <a:gs pos="17000">
                    <a:srgbClr val="6293FC">
                      <a:lumMod val="80000"/>
                    </a:srgbClr>
                  </a:gs>
                  <a:gs pos="0">
                    <a:srgbClr val="5285FE">
                      <a:lumMod val="80000"/>
                    </a:srgbClr>
                  </a:gs>
                  <a:gs pos="37000">
                    <a:srgbClr val="B6D4FB">
                      <a:lumMod val="80000"/>
                    </a:srgbClr>
                  </a:gs>
                  <a:gs pos="61000">
                    <a:srgbClr val="72C5E6">
                      <a:lumMod val="80000"/>
                    </a:srgbClr>
                  </a:gs>
                  <a:gs pos="100000">
                    <a:srgbClr val="84DDDF">
                      <a:lumMod val="80000"/>
                    </a:srgbClr>
                  </a:gs>
                </a:gsLst>
                <a:lin ang="2700000" scaled="1"/>
              </a:gradFill>
              <a:effectLst/>
              <a:latin typeface="SamsungOneKorean 700C" panose="020B0806030303020204" pitchFamily="50" charset="-127"/>
              <a:ea typeface="SamsungOneKorean 700C" panose="020B08060303030202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6955197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DA50146E-23B2-2A53-4AA6-82DC9E05F354}"/>
              </a:ext>
            </a:extLst>
          </p:cNvPr>
          <p:cNvSpPr txBox="1"/>
          <p:nvPr/>
        </p:nvSpPr>
        <p:spPr>
          <a:xfrm>
            <a:off x="2717800" y="5019675"/>
            <a:ext cx="5689600" cy="1295400"/>
          </a:xfrm>
          <a:prstGeom prst="rect">
            <a:avLst/>
          </a:prstGeom>
        </p:spPr>
        <p:txBody>
          <a:bodyPr lIns="0" tIns="0" rIns="0" bIns="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algn="ctr" rtl="0" eaLnBrk="1" latinLnBrk="0" hangingPunct="1"/>
            <a:r>
              <a:rPr lang="ko-KR" altLang="en-US" sz="7300" dirty="0">
                <a:gradFill>
                  <a:gsLst>
                    <a:gs pos="17000">
                      <a:srgbClr val="6293FC">
                        <a:lumMod val="80000"/>
                      </a:srgbClr>
                    </a:gs>
                    <a:gs pos="0">
                      <a:srgbClr val="5285FE">
                        <a:lumMod val="80000"/>
                      </a:srgbClr>
                    </a:gs>
                    <a:gs pos="37000">
                      <a:srgbClr val="B6D4FB">
                        <a:lumMod val="80000"/>
                      </a:srgbClr>
                    </a:gs>
                    <a:gs pos="61000">
                      <a:srgbClr val="72C5E6">
                        <a:lumMod val="80000"/>
                      </a:srgbClr>
                    </a:gs>
                    <a:gs pos="100000">
                      <a:srgbClr val="84DDDF">
                        <a:lumMod val="80000"/>
                      </a:srgbClr>
                    </a:gs>
                  </a:gsLst>
                  <a:lin ang="2700000" scaled="1"/>
                </a:gradFill>
                <a:effectLst/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믿음직한 두뇌</a:t>
            </a:r>
            <a:endParaRPr lang="ko-KR" altLang="ko-KR" sz="7300" dirty="0">
              <a:gradFill>
                <a:gsLst>
                  <a:gs pos="17000">
                    <a:srgbClr val="6293FC">
                      <a:lumMod val="80000"/>
                    </a:srgbClr>
                  </a:gs>
                  <a:gs pos="0">
                    <a:srgbClr val="5285FE">
                      <a:lumMod val="80000"/>
                    </a:srgbClr>
                  </a:gs>
                  <a:gs pos="37000">
                    <a:srgbClr val="B6D4FB">
                      <a:lumMod val="80000"/>
                    </a:srgbClr>
                  </a:gs>
                  <a:gs pos="61000">
                    <a:srgbClr val="72C5E6">
                      <a:lumMod val="80000"/>
                    </a:srgbClr>
                  </a:gs>
                  <a:gs pos="100000">
                    <a:srgbClr val="84DDDF">
                      <a:lumMod val="80000"/>
                    </a:srgbClr>
                  </a:gs>
                </a:gsLst>
                <a:lin ang="2700000" scaled="1"/>
              </a:gradFill>
              <a:effectLst/>
              <a:latin typeface="SamsungOneKorean 700C" panose="020B0806030303020204" pitchFamily="50" charset="-127"/>
              <a:ea typeface="SamsungOneKorean 700C" panose="020B0806030303020204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5032DF3-8DC7-9D1A-FAD3-CA71C598605B}"/>
              </a:ext>
            </a:extLst>
          </p:cNvPr>
          <p:cNvSpPr txBox="1"/>
          <p:nvPr/>
        </p:nvSpPr>
        <p:spPr>
          <a:xfrm>
            <a:off x="9888766" y="4619625"/>
            <a:ext cx="5689600" cy="1047750"/>
          </a:xfrm>
          <a:prstGeom prst="rect">
            <a:avLst/>
          </a:prstGeom>
        </p:spPr>
        <p:txBody>
          <a:bodyPr lIns="0" tIns="0" rIns="0" bIns="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algn="ctr" rtl="0" eaLnBrk="1" latinLnBrk="0" hangingPunct="1"/>
            <a:r>
              <a:rPr lang="en-US" altLang="ko-KR" sz="7300" dirty="0">
                <a:gradFill>
                  <a:gsLst>
                    <a:gs pos="17000">
                      <a:srgbClr val="6293FC">
                        <a:lumMod val="80000"/>
                      </a:srgbClr>
                    </a:gs>
                    <a:gs pos="0">
                      <a:srgbClr val="5285FE">
                        <a:lumMod val="80000"/>
                      </a:srgbClr>
                    </a:gs>
                    <a:gs pos="37000">
                      <a:srgbClr val="B6D4FB">
                        <a:lumMod val="80000"/>
                      </a:srgbClr>
                    </a:gs>
                    <a:gs pos="61000">
                      <a:srgbClr val="72C5E6">
                        <a:lumMod val="80000"/>
                      </a:srgbClr>
                    </a:gs>
                    <a:gs pos="100000">
                      <a:srgbClr val="84DDDF">
                        <a:lumMod val="80000"/>
                      </a:srgbClr>
                    </a:gs>
                  </a:gsLst>
                  <a:lin ang="2700000" scaled="1"/>
                </a:gradFill>
                <a:effectLst/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RAG-LLM</a:t>
            </a:r>
            <a:endParaRPr lang="ko-KR" altLang="ko-KR" sz="7300" dirty="0">
              <a:gradFill>
                <a:gsLst>
                  <a:gs pos="17000">
                    <a:srgbClr val="6293FC">
                      <a:lumMod val="80000"/>
                    </a:srgbClr>
                  </a:gs>
                  <a:gs pos="0">
                    <a:srgbClr val="5285FE">
                      <a:lumMod val="80000"/>
                    </a:srgbClr>
                  </a:gs>
                  <a:gs pos="37000">
                    <a:srgbClr val="B6D4FB">
                      <a:lumMod val="80000"/>
                    </a:srgbClr>
                  </a:gs>
                  <a:gs pos="61000">
                    <a:srgbClr val="72C5E6">
                      <a:lumMod val="80000"/>
                    </a:srgbClr>
                  </a:gs>
                  <a:gs pos="100000">
                    <a:srgbClr val="84DDDF">
                      <a:lumMod val="80000"/>
                    </a:srgbClr>
                  </a:gs>
                </a:gsLst>
                <a:lin ang="2700000" scaled="1"/>
              </a:gradFill>
              <a:effectLst/>
              <a:latin typeface="Samsung Sharp Sans" pitchFamily="2" charset="0"/>
              <a:ea typeface="SamsungOneKorean 700C" panose="020B0806030303020204" pitchFamily="50" charset="-127"/>
              <a:cs typeface="Samsung Sharp Sans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7668264-AF39-46B2-3329-3BAA6D0B1739}"/>
              </a:ext>
            </a:extLst>
          </p:cNvPr>
          <p:cNvSpPr txBox="1"/>
          <p:nvPr/>
        </p:nvSpPr>
        <p:spPr>
          <a:xfrm>
            <a:off x="2717800" y="3962400"/>
            <a:ext cx="5689600" cy="1295400"/>
          </a:xfrm>
          <a:prstGeom prst="rect">
            <a:avLst/>
          </a:prstGeom>
        </p:spPr>
        <p:txBody>
          <a:bodyPr lIns="0" tIns="0" rIns="0" bIns="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algn="ctr" rtl="0" eaLnBrk="1" latinLnBrk="0" hangingPunct="1"/>
            <a:r>
              <a:rPr lang="ko-KR" altLang="en-US" sz="7300" dirty="0">
                <a:gradFill>
                  <a:gsLst>
                    <a:gs pos="17000">
                      <a:srgbClr val="6293FC">
                        <a:lumMod val="80000"/>
                      </a:srgbClr>
                    </a:gs>
                    <a:gs pos="0">
                      <a:srgbClr val="5285FE">
                        <a:lumMod val="80000"/>
                      </a:srgbClr>
                    </a:gs>
                    <a:gs pos="37000">
                      <a:srgbClr val="B6D4FB">
                        <a:lumMod val="80000"/>
                      </a:srgbClr>
                    </a:gs>
                    <a:gs pos="61000">
                      <a:srgbClr val="72C5E6">
                        <a:lumMod val="80000"/>
                      </a:srgbClr>
                    </a:gs>
                    <a:gs pos="100000">
                      <a:srgbClr val="84DDDF">
                        <a:lumMod val="80000"/>
                      </a:srgbClr>
                    </a:gs>
                  </a:gsLst>
                  <a:lin ang="2700000" scaled="1"/>
                </a:gradFill>
                <a:effectLst/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빠른 두뇌</a:t>
            </a:r>
            <a:endParaRPr lang="ko-KR" altLang="ko-KR" sz="7300" dirty="0">
              <a:gradFill>
                <a:gsLst>
                  <a:gs pos="17000">
                    <a:srgbClr val="6293FC">
                      <a:lumMod val="80000"/>
                    </a:srgbClr>
                  </a:gs>
                  <a:gs pos="0">
                    <a:srgbClr val="5285FE">
                      <a:lumMod val="80000"/>
                    </a:srgbClr>
                  </a:gs>
                  <a:gs pos="37000">
                    <a:srgbClr val="B6D4FB">
                      <a:lumMod val="80000"/>
                    </a:srgbClr>
                  </a:gs>
                  <a:gs pos="61000">
                    <a:srgbClr val="72C5E6">
                      <a:lumMod val="80000"/>
                    </a:srgbClr>
                  </a:gs>
                  <a:gs pos="100000">
                    <a:srgbClr val="84DDDF">
                      <a:lumMod val="80000"/>
                    </a:srgbClr>
                  </a:gs>
                </a:gsLst>
                <a:lin ang="2700000" scaled="1"/>
              </a:gradFill>
              <a:effectLst/>
              <a:latin typeface="SamsungOneKorean 700C" panose="020B0806030303020204" pitchFamily="50" charset="-127"/>
              <a:ea typeface="SamsungOneKorean 700C" panose="020B0806030303020204" pitchFamily="50" charset="-127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Word"/>
      </p:transition>
    </mc:Choice>
    <mc:Fallback xmlns=""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846CBF-4393-8A6A-32A9-575423E94F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B10DC64-500D-CBCC-9384-C0A8D29798C8}"/>
              </a:ext>
            </a:extLst>
          </p:cNvPr>
          <p:cNvSpPr txBox="1"/>
          <p:nvPr/>
        </p:nvSpPr>
        <p:spPr>
          <a:xfrm>
            <a:off x="6299200" y="4495800"/>
            <a:ext cx="5689600" cy="1295400"/>
          </a:xfrm>
          <a:prstGeom prst="rect">
            <a:avLst/>
          </a:prstGeom>
        </p:spPr>
        <p:txBody>
          <a:bodyPr lIns="0" tIns="0" rIns="0" bIns="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algn="ctr" rtl="0" eaLnBrk="1" latinLnBrk="0" hangingPunct="1"/>
            <a:r>
              <a:rPr lang="ko-KR" altLang="en-US" sz="7300" dirty="0">
                <a:gradFill>
                  <a:gsLst>
                    <a:gs pos="17000">
                      <a:srgbClr val="6293FC">
                        <a:lumMod val="80000"/>
                      </a:srgbClr>
                    </a:gs>
                    <a:gs pos="0">
                      <a:srgbClr val="5285FE">
                        <a:lumMod val="80000"/>
                      </a:srgbClr>
                    </a:gs>
                    <a:gs pos="37000">
                      <a:srgbClr val="B6D4FB">
                        <a:lumMod val="80000"/>
                      </a:srgbClr>
                    </a:gs>
                    <a:gs pos="61000">
                      <a:srgbClr val="72C5E6">
                        <a:lumMod val="80000"/>
                      </a:srgbClr>
                    </a:gs>
                    <a:gs pos="100000">
                      <a:srgbClr val="84DDDF">
                        <a:lumMod val="80000"/>
                      </a:srgbClr>
                    </a:gs>
                  </a:gsLst>
                  <a:lin ang="2700000" scaled="1"/>
                </a:gradFill>
                <a:effectLst/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빠른 두뇌</a:t>
            </a:r>
            <a:endParaRPr lang="ko-KR" altLang="ko-KR" sz="7300" dirty="0">
              <a:gradFill>
                <a:gsLst>
                  <a:gs pos="17000">
                    <a:srgbClr val="6293FC">
                      <a:lumMod val="80000"/>
                    </a:srgbClr>
                  </a:gs>
                  <a:gs pos="0">
                    <a:srgbClr val="5285FE">
                      <a:lumMod val="80000"/>
                    </a:srgbClr>
                  </a:gs>
                  <a:gs pos="37000">
                    <a:srgbClr val="B6D4FB">
                      <a:lumMod val="80000"/>
                    </a:srgbClr>
                  </a:gs>
                  <a:gs pos="61000">
                    <a:srgbClr val="72C5E6">
                      <a:lumMod val="80000"/>
                    </a:srgbClr>
                  </a:gs>
                  <a:gs pos="100000">
                    <a:srgbClr val="84DDDF">
                      <a:lumMod val="80000"/>
                    </a:srgbClr>
                  </a:gs>
                </a:gsLst>
                <a:lin ang="2700000" scaled="1"/>
              </a:gradFill>
              <a:effectLst/>
              <a:latin typeface="SamsungOneKorean 700C" panose="020B0806030303020204" pitchFamily="50" charset="-127"/>
              <a:ea typeface="SamsungOneKorean 700C" panose="020B08060303030202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022313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43B513D-7B45-8A64-9BA6-0F71160144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3EDA06-2B5C-E7A5-2E94-A35E906F7C3A}"/>
              </a:ext>
            </a:extLst>
          </p:cNvPr>
          <p:cNvSpPr txBox="1"/>
          <p:nvPr/>
        </p:nvSpPr>
        <p:spPr>
          <a:xfrm>
            <a:off x="6991350" y="4476750"/>
            <a:ext cx="5943600" cy="1333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algn="ctr">
              <a:lnSpc>
                <a:spcPct val="99600"/>
              </a:lnSpc>
            </a:pPr>
            <a:r>
              <a:rPr lang="ko-KR" altLang="ko-KR" sz="7300" b="0" i="0" u="none" strike="noStrike" dirty="0" err="1">
                <a:solidFill>
                  <a:srgbClr val="FFFFFF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를</a:t>
            </a:r>
            <a:r>
              <a:rPr lang="en-US" altLang="ko-KR" sz="7300" b="0" i="0" u="none" strike="noStrike" dirty="0">
                <a:solidFill>
                  <a:srgbClr val="FFFFFF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 </a:t>
            </a:r>
            <a:r>
              <a:rPr lang="ko-KR" altLang="ko-KR" sz="7300" b="0" i="0" u="none" strike="noStrike" dirty="0">
                <a:solidFill>
                  <a:srgbClr val="FFFFFF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알고</a:t>
            </a:r>
            <a:r>
              <a:rPr lang="en-US" altLang="ko-KR" sz="7300" b="0" i="0" u="none" strike="noStrike" dirty="0">
                <a:solidFill>
                  <a:srgbClr val="FFFFFF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 </a:t>
            </a:r>
            <a:r>
              <a:rPr lang="ko-KR" altLang="ko-KR" sz="7300" b="0" i="0" u="none" strike="noStrike" dirty="0">
                <a:solidFill>
                  <a:srgbClr val="FFFFFF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있습니다</a:t>
            </a:r>
            <a:r>
              <a:rPr lang="en-US" altLang="ko-KR" sz="7300" b="0" i="0" u="none" strike="noStrike" dirty="0">
                <a:solidFill>
                  <a:srgbClr val="FFFFFF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86D460-142B-1FB0-EE6E-781122BB8193}"/>
              </a:ext>
            </a:extLst>
          </p:cNvPr>
          <p:cNvSpPr txBox="1"/>
          <p:nvPr/>
        </p:nvSpPr>
        <p:spPr>
          <a:xfrm>
            <a:off x="5505450" y="4358670"/>
            <a:ext cx="1562100" cy="156966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0" algn="ctr" rtl="0" eaLnBrk="1" latinLnBrk="0" hangingPunct="1"/>
            <a:r>
              <a:rPr lang="en-US" altLang="ko-KR" sz="9600" dirty="0">
                <a:gradFill>
                  <a:gsLst>
                    <a:gs pos="17000">
                      <a:srgbClr val="6293FC"/>
                    </a:gs>
                    <a:gs pos="0">
                      <a:srgbClr val="5285FE"/>
                    </a:gs>
                    <a:gs pos="37000">
                      <a:srgbClr val="B6D4FB"/>
                    </a:gs>
                    <a:gs pos="61000">
                      <a:srgbClr val="72C5E6"/>
                    </a:gs>
                    <a:gs pos="100000">
                      <a:srgbClr val="84DDDF"/>
                    </a:gs>
                  </a:gsLst>
                  <a:lin ang="2700000" scaled="1"/>
                </a:gradFill>
                <a:effectLst/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‘</a:t>
            </a:r>
            <a:r>
              <a:rPr lang="en-US" altLang="ko-KR" sz="2000" dirty="0">
                <a:gradFill>
                  <a:gsLst>
                    <a:gs pos="17000">
                      <a:srgbClr val="6293FC"/>
                    </a:gs>
                    <a:gs pos="0">
                      <a:srgbClr val="5285FE"/>
                    </a:gs>
                    <a:gs pos="37000">
                      <a:srgbClr val="B6D4FB"/>
                    </a:gs>
                    <a:gs pos="61000">
                      <a:srgbClr val="72C5E6"/>
                    </a:gs>
                    <a:gs pos="100000">
                      <a:srgbClr val="84DDDF"/>
                    </a:gs>
                  </a:gsLst>
                  <a:lin ang="2700000" scaled="1"/>
                </a:gradFill>
                <a:effectLst/>
                <a:latin typeface="SamsungOne 700" panose="020B0803030303020204" pitchFamily="34" charset="0"/>
                <a:ea typeface="SamsungOne 700" panose="020B0803030303020204" pitchFamily="34" charset="0"/>
              </a:rPr>
              <a:t> </a:t>
            </a:r>
            <a:r>
              <a:rPr lang="ko-KR" altLang="en-US" sz="9600" dirty="0">
                <a:gradFill>
                  <a:gsLst>
                    <a:gs pos="17000">
                      <a:srgbClr val="6293FC"/>
                    </a:gs>
                    <a:gs pos="0">
                      <a:srgbClr val="5285FE"/>
                    </a:gs>
                    <a:gs pos="37000">
                      <a:srgbClr val="B6D4FB"/>
                    </a:gs>
                    <a:gs pos="61000">
                      <a:srgbClr val="72C5E6"/>
                    </a:gs>
                    <a:gs pos="100000">
                      <a:srgbClr val="84DDDF"/>
                    </a:gs>
                  </a:gsLst>
                  <a:lin ang="2700000" scaled="1"/>
                </a:gradFill>
                <a:effectLst/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나</a:t>
            </a:r>
            <a:r>
              <a:rPr lang="ko-KR" altLang="en-US" sz="2000" dirty="0">
                <a:gradFill>
                  <a:gsLst>
                    <a:gs pos="17000">
                      <a:srgbClr val="6293FC"/>
                    </a:gs>
                    <a:gs pos="0">
                      <a:srgbClr val="5285FE"/>
                    </a:gs>
                    <a:gs pos="37000">
                      <a:srgbClr val="B6D4FB"/>
                    </a:gs>
                    <a:gs pos="61000">
                      <a:srgbClr val="72C5E6"/>
                    </a:gs>
                    <a:gs pos="100000">
                      <a:srgbClr val="84DDDF"/>
                    </a:gs>
                  </a:gsLst>
                  <a:lin ang="2700000" scaled="1"/>
                </a:gradFill>
                <a:effectLst/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 </a:t>
            </a:r>
            <a:r>
              <a:rPr lang="en-US" altLang="ko-KR" sz="9600" b="0" i="0" kern="1200" dirty="0">
                <a:gradFill>
                  <a:gsLst>
                    <a:gs pos="17000">
                      <a:srgbClr val="6293FC"/>
                    </a:gs>
                    <a:gs pos="0">
                      <a:srgbClr val="5285FE"/>
                    </a:gs>
                    <a:gs pos="37000">
                      <a:srgbClr val="B6D4FB"/>
                    </a:gs>
                    <a:gs pos="61000">
                      <a:srgbClr val="72C5E6"/>
                    </a:gs>
                    <a:gs pos="100000">
                      <a:srgbClr val="84DDDF"/>
                    </a:gs>
                  </a:gsLst>
                  <a:lin ang="2700000" scaled="1"/>
                </a:gradFill>
                <a:effectLst/>
                <a:latin typeface="G마켓 산스 Medium" panose="02000000000000000000" pitchFamily="50" charset="-127"/>
                <a:ea typeface="G마켓 산스 Medium" panose="02000000000000000000" pitchFamily="50" charset="-127"/>
                <a:cs typeface="+mn-cs"/>
              </a:rPr>
              <a:t>’</a:t>
            </a:r>
            <a:endParaRPr lang="ko-KR" altLang="ko-KR" sz="9600" dirty="0">
              <a:effectLst/>
              <a:latin typeface="SamsungOneKorean 700C" panose="020B0806030303020204" pitchFamily="50" charset="-127"/>
              <a:ea typeface="SamsungOneKorean 700C" panose="020B08060303030202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165753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Char"/>
      </p:transition>
    </mc:Choice>
    <mc:Fallback xmlns="">
      <p:transition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1F1E8537-1A8D-EE5C-3516-A5CCE13A33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31" t="27569" r="51899" b="20128"/>
          <a:stretch/>
        </p:blipFill>
        <p:spPr>
          <a:xfrm>
            <a:off x="7199918" y="1187876"/>
            <a:ext cx="3888164" cy="791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4750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7283DDC2-2F03-E901-0A13-9CCC11B074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31" t="27569" r="51899" b="20128"/>
          <a:stretch/>
        </p:blipFill>
        <p:spPr>
          <a:xfrm>
            <a:off x="3411126" y="2781300"/>
            <a:ext cx="2321748" cy="4723556"/>
          </a:xfrm>
          <a:prstGeom prst="rect">
            <a:avLst/>
          </a:prstGeom>
        </p:spPr>
      </p:pic>
      <p:pic>
        <p:nvPicPr>
          <p:cNvPr id="7" name="그래픽 6">
            <a:extLst>
              <a:ext uri="{FF2B5EF4-FFF2-40B4-BE49-F238E27FC236}">
                <a16:creationId xmlns:a16="http://schemas.microsoft.com/office/drawing/2014/main" id="{E345E14E-B8E5-F1C5-623E-A2350FE096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749088" y="4610100"/>
            <a:ext cx="3933824" cy="1066800"/>
          </a:xfrm>
          <a:prstGeom prst="rect">
            <a:avLst/>
          </a:prstGeom>
        </p:spPr>
      </p:pic>
      <p:sp>
        <p:nvSpPr>
          <p:cNvPr id="10" name="오른쪽 화살표 4">
            <a:extLst>
              <a:ext uri="{FF2B5EF4-FFF2-40B4-BE49-F238E27FC236}">
                <a16:creationId xmlns:a16="http://schemas.microsoft.com/office/drawing/2014/main" id="{4929FE2C-C938-9E17-B88C-811279E71C4A}"/>
              </a:ext>
            </a:extLst>
          </p:cNvPr>
          <p:cNvSpPr/>
          <p:nvPr/>
        </p:nvSpPr>
        <p:spPr>
          <a:xfrm>
            <a:off x="8244000" y="4423500"/>
            <a:ext cx="1800000" cy="72000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오른쪽 화살표 4">
            <a:extLst>
              <a:ext uri="{FF2B5EF4-FFF2-40B4-BE49-F238E27FC236}">
                <a16:creationId xmlns:a16="http://schemas.microsoft.com/office/drawing/2014/main" id="{9B926C01-C150-DA7B-4DAA-D8F10190BE0A}"/>
              </a:ext>
            </a:extLst>
          </p:cNvPr>
          <p:cNvSpPr/>
          <p:nvPr/>
        </p:nvSpPr>
        <p:spPr>
          <a:xfrm flipH="1">
            <a:off x="8243994" y="5143078"/>
            <a:ext cx="1800000" cy="72000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93317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FAA48D-FDBF-D699-6153-D789815013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7E68F8D-A4FE-3154-EFE7-1F0E9F774EEE}"/>
              </a:ext>
            </a:extLst>
          </p:cNvPr>
          <p:cNvSpPr txBox="1"/>
          <p:nvPr/>
        </p:nvSpPr>
        <p:spPr>
          <a:xfrm>
            <a:off x="5016500" y="2628900"/>
            <a:ext cx="8255000" cy="84505800"/>
          </a:xfrm>
          <a:prstGeom prst="rect">
            <a:avLst/>
          </a:prstGeom>
        </p:spPr>
        <p:txBody>
          <a:bodyPr lIns="0" tIns="0" rIns="0" bIns="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{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"</a:t>
            </a:r>
            <a:r>
              <a:rPr lang="en-US" altLang="ko-KR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member_id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": "3e300ea3-41a0-4a46-8000-4cc1725dfdfb",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"schedules": [</a:t>
            </a:r>
            <a:endParaRPr lang="en-US" altLang="ko-KR" sz="2000" b="1" i="0" u="none" strike="noStrike" dirty="0">
              <a:solidFill>
                <a:srgbClr val="000000"/>
              </a:solidFill>
              <a:latin typeface="SamsungOneKorean 700C" panose="020B0806030303020204" pitchFamily="50" charset="-127"/>
              <a:ea typeface="SamsungOneKorean 700C" panose="020B0806030303020204" pitchFamily="50" charset="-127"/>
              <a:cs typeface="Pretendard Black" panose="02000A03000000020004" pitchFamily="50" charset="-127"/>
            </a:endParaRPr>
          </a:p>
          <a:p>
            <a:pPr lvl="0">
              <a:lnSpc>
                <a:spcPct val="99600"/>
              </a:lnSpc>
            </a:pPr>
            <a:r>
              <a:rPr lang="en-US" altLang="ko-KR" sz="2000" b="1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{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</a:t>
            </a:r>
            <a:r>
              <a:rPr lang="en-US" altLang="ko-KR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meal_id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": "UUID_meal_id_01",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"menu": [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 샐러드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 전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크림치즈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오이샌드위치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브로콜리 볶음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우유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],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"reason":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 샐러드는 신선한 오이를 사용하여 아침에 상쾌함을 더해주며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,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 전은 간편하게 즐기기 좋습니다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또한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,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크림치즈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오이샌드위치와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브로콜리 볶음으로 균형 잡힌 영양을 섭취할 수 있어요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우연히 만난 조합들이 아침 식사로 매우 잘 어울립니다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},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{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</a:t>
            </a:r>
            <a:r>
              <a:rPr lang="en-US" altLang="ko-KR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meal_id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": "UUID_meal_id_02",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"menu": [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 샐러드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고구마구이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닭가슴살 스테이크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버섯 볶음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연어 구이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],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"reason":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 샐러드는 상큼한 오이와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함께라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건강한 점심이 될 거예요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고구마구이는 포만감을 주고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,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닭가슴살 스테이크는 단백질을 보충해줍니다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버섯 볶음으로 조화를 이루고 연어 구이로 영양을 더해보세요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},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{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</a:t>
            </a:r>
            <a:r>
              <a:rPr lang="en-US" altLang="ko-KR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meal_id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": "UUID_meal_id_03",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"menu": [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 구이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 찜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블루베리 요거트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가자미 구이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양상추 쌈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],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"reason":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이번 저녁에는 훈제오리 구이로 풍미를 즐기고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,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 찜과 블루베리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요거트로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건강을 챙겨보세요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가자미 구이와 양상추 쌈은 상큼한 맛을 더해줄 거예요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},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{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</a:t>
            </a:r>
            <a:r>
              <a:rPr lang="en-US" altLang="ko-KR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meal_id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": "UUID_meal_id_04",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"menu": [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 샐러드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닭가슴살 구이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블루베리 요거트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 스프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감자 조림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],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"reason":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이번 아침 식사는 건강한 재료로 가득 차 있어요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 샐러드와 닭가슴살 구이는 단백질이 풍부하고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,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블루베리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요거트와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고구마 스프는 상큼함과 영양을 더해준답니다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감자 조림으로 식사를 풍성하게 만들어보세요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},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{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</a:t>
            </a:r>
            <a:r>
              <a:rPr lang="en-US" altLang="ko-KR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meal_id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": "UUID_meal_id_05",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"menu": [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 샐러드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닭가슴살 스테이크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 구이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오이 무침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블루베리 요거트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],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"reason":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훈제오리와 신선한 채소로 만든 샐러드는 간단하면서도 건강한 점심에 적합하며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,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닭가슴살 스테이크와 고구마 구이가 식사의 포만감을 높여줍니다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블루베리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요거트로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상큼하게 마무리해보세요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},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{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</a:t>
            </a:r>
            <a:r>
              <a:rPr lang="en-US" altLang="ko-KR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meal_id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": "UUID_meal_id_06",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"menu": [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 샐러드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닭가슴살 구이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 찜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블루베리 요거트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양상추롤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],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"reason":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 샐러드는 신선한 야채와 함께 먹기 좋아요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닭가슴살 구이는 단백질 보충에 좋고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,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 찜은 건강한 탄수화물로 에너지를 주지요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블루베리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요거트는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달콤한 디저트로 만족감을 더해준답니다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},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{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</a:t>
            </a:r>
            <a:r>
              <a:rPr lang="en-US" altLang="ko-KR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meal_id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": "UUID_meal_id_07",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"menu": [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 샐러드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닭가슴살 볶음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 스프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오이 장아찌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블루베리 요거트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],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"reason":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훈제오리와 신선한 채소가 어우러져 건강한 아침을 만들어줘요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 스프는 부드럽고 따뜻해서 아침으로 좋습니다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블루베리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요거트로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상큼함을 더해보세요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},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{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</a:t>
            </a:r>
            <a:r>
              <a:rPr lang="en-US" altLang="ko-KR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meal_id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": "UUID_meal_id_08",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"menu": [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 볶음밥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블루베리 요거트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 스프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닭가슴살 샐러드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오이 무침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],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"reason":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 볶음밥과 함께 블루베리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요거트를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곁들이면 상큼한 조화가 이루어져 맛있어요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 스프는 부드럽고 포만감을 주며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,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닭가슴살 샐러드는 건강에 좋고 오이 무침이 신선함을 더해줍니다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},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{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</a:t>
            </a:r>
            <a:r>
              <a:rPr lang="en-US" altLang="ko-KR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meal_id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": "UUID_meal_id_09",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"menu": [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 샐러드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치킨 스테이크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 무스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블루베리 요거트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가자미 구이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],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"reason":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 샐러드와 치킨 스테이크는 저녁에 잘 어울리며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,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 무스는 부드러운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식감을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제공합니다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블루베리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요거트는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건강에도 좋고 디저트로 적합해요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가자미 구이는 고소한 맛이 일품이에요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},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{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</a:t>
            </a:r>
            <a:r>
              <a:rPr lang="en-US" altLang="ko-KR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meal_id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": "UUID_meal_id_10",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"menu": [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닭가슴살 샐러드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 구이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오이 무침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크림치즈 토스트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블루베리 요거트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],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"reason":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신선한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닭가슴살과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아삭한 오이를 사용한 샐러드는 아침에 가벼운 시작을 하기 좋습니다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고구마의 달콤함과 블루베리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요거트로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더욱 다채로운 아침이 될 것이라 믿어요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},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{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</a:t>
            </a:r>
            <a:r>
              <a:rPr lang="en-US" altLang="ko-KR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meal_id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": "UUID_meal_id_11",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"menu": [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 쌈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양상추 샐러드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 구이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블루베리 요거트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닭가슴살 구이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],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"reason":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점심 시간에 잘 어울리는 훈제오리 쌈과 상큼한 양상추 샐러드로 균형 잡힌 메뉴를 구성했어요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건강을 고려한 고구마와 단백질이 풍부한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닭가슴살이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포함되어 있어 더욱 좋답니다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},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{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</a:t>
            </a:r>
            <a:r>
              <a:rPr lang="en-US" altLang="ko-KR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meal_id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": "UUID_meal_id_12",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"menu": [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 마늘 볶음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가자미 구이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 스프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양상추 샐러드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블루베리 요거트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],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"reason":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 마늘 볶음은 고혈압에 좋은 재료로 구성되었으며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,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가자미 구이는 담백한 맛이 매력적이에요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 스프는 따뜻한 저녁에 적합하고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,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양상추 샐러드는 신선한 맛을 더해줍니다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마지막으로 블루베리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요거트로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달콤한 맛을 마무리해보세요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},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{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</a:t>
            </a:r>
            <a:r>
              <a:rPr lang="en-US" altLang="ko-KR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meal_id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": "UUID_meal_id_13",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"menu": [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 샐러드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닭가슴살 구이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 찜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블루베리 요거트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오이 스틱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],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"reason":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 샐러드는 건강하게 신선한 채소를 함께 먹기에 좋고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,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닭가슴살 구이는 단백질 섭취에 도움을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줘요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블루베리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요거트는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달콤하면서도 영양이 풍부해 아침에 즐기기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딱입니다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},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{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</a:t>
            </a:r>
            <a:r>
              <a:rPr lang="en-US" altLang="ko-KR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meal_id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": "UUID_meal_id_14",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"menu": [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 샐러드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닭가슴살 구이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 가루 만두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블루베리 요거트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부추 겉절이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],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"reason":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오늘은 신선한 훈제오리 샐러드를 곁들이고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,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구운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닭가슴살로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단백질을 보충했어요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 가루 만두는 부드럽고 영양가가 높아요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블루베리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요거트로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상큼하게 마무리하면 완벽하답니다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!"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},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{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</a:t>
            </a:r>
            <a:r>
              <a:rPr lang="en-US" altLang="ko-KR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meal_id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": "UUID_meal_id_15",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"menu": [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 샐러드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치킨 스테이크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 구이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브로콜리 볶음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크림치즈 소스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],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"reason":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다양한 식재료를 활용해 건강하고 맛있는 저녁을 구성했어요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 샐러드는 담백하고 치킨 스테이크와 잘 어울리며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,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구운 고구마와 브로콜리로 영양을 보충했어요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식사를 마무리하기에 크림치즈 소스는 상큼하고 부드럽답니다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},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{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</a:t>
            </a:r>
            <a:r>
              <a:rPr lang="en-US" altLang="ko-KR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meal_id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": "UUID_meal_id_16",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"menu": [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 샌드위치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블루베리 요거트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 스프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오이 샐러드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크림치즈 조개구이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],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"reason":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오늘 아침에는 다양한 맛을 즐길 수 있는 식단으로 구성했어요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훈제오리는 고소하고 담백하며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,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블루베리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요거트는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상큼함을 더해줍니다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아침에 가볍고 건강하게 시작할 수 있도록 만들어보았답니다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},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{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</a:t>
            </a:r>
            <a:r>
              <a:rPr lang="en-US" altLang="ko-KR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meal_id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": "UUID_meal_id_17",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"menu": [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 샐러드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닭가슴살 스테이크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 튀김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블루베리 요거트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오이 피클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],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"reason":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 샐러드는 신선한 채소와 함께 상큼하게 즐길 수 있어요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닭가슴살 스테이크는 단백질을 보충해 주고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,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 튀김은 식사를 더욱 든든하게 해준답니다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블루베리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요거트로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상큼함을 더하고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,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오이 피클은 입맛을 돋우기 좋아요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},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{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</a:t>
            </a:r>
            <a:r>
              <a:rPr lang="en-US" altLang="ko-KR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meal_id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": "UUID_meal_id_18",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"menu": [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 샐러드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닭가슴살 스테이크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 구이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양상추와 오이 샐러드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블루베리 요거트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],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"reason":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이번 식단은 훈제오리와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닭가슴살이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조화를 이루어 단백질을 충분히 섭취할 수 있도록 구성했어요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고구마와 샐러드로 건강한 저녁을 즐기며 블루베리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요거트로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상큼하게 마무리해보세요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},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{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</a:t>
            </a:r>
            <a:r>
              <a:rPr lang="en-US" altLang="ko-KR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meal_id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": "UUID_meal_id_19",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"menu": [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 샐러드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치킨 스테이크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 구이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블루베리 요거트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사과 슬라이스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],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"reason":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 샐러드로 가볍게 시작해 보세요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치킨 스테이크와 고구마 구이는 에너지를 주며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,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블루베리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요거트와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사과 슬라이스로 상큼함을 더해 균형 잡힌 아침 식사를 만들어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줘요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},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{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</a:t>
            </a:r>
            <a:r>
              <a:rPr lang="en-US" altLang="ko-KR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meal_id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": "UUID_meal_id_20",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"menu": [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 샐러드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닭가슴살 크림치즈 구이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 으깬 것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오이 피클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블루베리 요거트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],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"reason":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 샐러드는 신선한 오이를 곁들여서 가벼운 점심으로 좋고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,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닭가슴살 크림치즈 구이는 부드럽고 맛있어요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고구마와 오이 피클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,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블루베리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요거트는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건강에도 좋답니다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},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{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</a:t>
            </a:r>
            <a:r>
              <a:rPr lang="en-US" altLang="ko-KR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meal_id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": "UUID_meal_id_21",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"menu": [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 샐러드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 구이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딸기 요거트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양배추 쌈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소고기 볶음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],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"reason":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이번 저녁에는 훈제오리 샐러드와 함께 고구마 구이를 곁들여 건강하게 즐겨보세요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딸기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요거트는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상큼한 디저트로 마무리하며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,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소고기 볶음과 양배추 쌈으로 영양을 더해 식사의 균형을 맞추었답니다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}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],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"</a:t>
            </a:r>
            <a:r>
              <a:rPr lang="en-US" altLang="ko-KR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required_ingredients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": []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}</a:t>
            </a:r>
            <a:endParaRPr lang="ko-KR" sz="2000" b="0" i="0" u="none" strike="noStrike" dirty="0">
              <a:solidFill>
                <a:srgbClr val="000000"/>
              </a:solidFill>
              <a:latin typeface="SamsungOneKorean 700C" panose="020B0806030303020204" pitchFamily="50" charset="-127"/>
              <a:ea typeface="SamsungOneKorean 700C" panose="020B0806030303020204" pitchFamily="50" charset="-127"/>
              <a:cs typeface="Pretendard Black" panose="02000A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625733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02D820-F983-F0DC-521F-09161E5E3F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238BB6D-DA9B-09DB-9997-FAD3056A15BF}"/>
              </a:ext>
            </a:extLst>
          </p:cNvPr>
          <p:cNvSpPr txBox="1"/>
          <p:nvPr/>
        </p:nvSpPr>
        <p:spPr>
          <a:xfrm>
            <a:off x="5016500" y="-76923900"/>
            <a:ext cx="8255000" cy="84505800"/>
          </a:xfrm>
          <a:prstGeom prst="rect">
            <a:avLst/>
          </a:prstGeom>
        </p:spPr>
        <p:txBody>
          <a:bodyPr lIns="0" tIns="0" rIns="0" bIns="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{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"</a:t>
            </a:r>
            <a:r>
              <a:rPr lang="en-US" altLang="ko-KR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member_id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": "3e300ea3-41a0-4a46-8000-4cc1725dfdfb",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"schedules": [</a:t>
            </a:r>
            <a:endParaRPr lang="en-US" altLang="ko-KR" sz="2000" b="1" i="0" u="none" strike="noStrike" dirty="0">
              <a:solidFill>
                <a:srgbClr val="000000"/>
              </a:solidFill>
              <a:latin typeface="SamsungOneKorean 700C" panose="020B0806030303020204" pitchFamily="50" charset="-127"/>
              <a:ea typeface="SamsungOneKorean 700C" panose="020B0806030303020204" pitchFamily="50" charset="-127"/>
              <a:cs typeface="Pretendard Black" panose="02000A03000000020004" pitchFamily="50" charset="-127"/>
            </a:endParaRPr>
          </a:p>
          <a:p>
            <a:pPr lvl="0">
              <a:lnSpc>
                <a:spcPct val="99600"/>
              </a:lnSpc>
            </a:pPr>
            <a:r>
              <a:rPr lang="en-US" altLang="ko-KR" sz="2000" b="1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{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</a:t>
            </a:r>
            <a:r>
              <a:rPr lang="en-US" altLang="ko-KR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meal_id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": "UUID_meal_id_01",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"menu": [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 샐러드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 전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크림치즈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오이샌드위치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브로콜리 볶음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우유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],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"reason":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 샐러드는 신선한 오이를 사용하여 아침에 상쾌함을 더해주며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,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 전은 간편하게 즐기기 좋습니다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또한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,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크림치즈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오이샌드위치와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브로콜리 볶음으로 균형 잡힌 영양을 섭취할 수 있어요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우연히 만난 조합들이 아침 식사로 매우 잘 어울립니다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},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{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</a:t>
            </a:r>
            <a:r>
              <a:rPr lang="en-US" altLang="ko-KR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meal_id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": "UUID_meal_id_02",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"menu": [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 샐러드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고구마구이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닭가슴살 스테이크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버섯 볶음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연어 구이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],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"reason":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 샐러드는 상큼한 오이와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함께라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건강한 점심이 될 거예요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고구마구이는 포만감을 주고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,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닭가슴살 스테이크는 단백질을 보충해줍니다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버섯 볶음으로 조화를 이루고 연어 구이로 영양을 더해보세요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},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{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</a:t>
            </a:r>
            <a:r>
              <a:rPr lang="en-US" altLang="ko-KR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meal_id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": "UUID_meal_id_03",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"menu": [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 구이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 찜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블루베리 요거트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가자미 구이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양상추 쌈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],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"reason":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이번 저녁에는 훈제오리 구이로 풍미를 즐기고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,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 찜과 블루베리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요거트로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건강을 챙겨보세요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가자미 구이와 양상추 쌈은 상큼한 맛을 더해줄 거예요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},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{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</a:t>
            </a:r>
            <a:r>
              <a:rPr lang="en-US" altLang="ko-KR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meal_id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": "UUID_meal_id_04",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"menu": [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 샐러드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닭가슴살 구이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블루베리 요거트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 스프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감자 조림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],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"reason":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이번 아침 식사는 건강한 재료로 가득 차 있어요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 샐러드와 닭가슴살 구이는 단백질이 풍부하고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,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블루베리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요거트와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고구마 스프는 상큼함과 영양을 더해준답니다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감자 조림으로 식사를 풍성하게 만들어보세요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},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{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</a:t>
            </a:r>
            <a:r>
              <a:rPr lang="en-US" altLang="ko-KR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meal_id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": "UUID_meal_id_05",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"menu": [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 샐러드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닭가슴살 스테이크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 구이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오이 무침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블루베리 요거트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],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"reason":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훈제오리와 신선한 채소로 만든 샐러드는 간단하면서도 건강한 점심에 적합하며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,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닭가슴살 스테이크와 고구마 구이가 식사의 포만감을 높여줍니다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블루베리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요거트로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상큼하게 마무리해보세요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},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{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</a:t>
            </a:r>
            <a:r>
              <a:rPr lang="en-US" altLang="ko-KR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meal_id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": "UUID_meal_id_06",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"menu": [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 샐러드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닭가슴살 구이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 찜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블루베리 요거트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양상추롤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],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"reason":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 샐러드는 신선한 야채와 함께 먹기 좋아요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닭가슴살 구이는 단백질 보충에 좋고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,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 찜은 건강한 탄수화물로 에너지를 주지요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블루베리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요거트는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달콤한 디저트로 만족감을 더해준답니다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},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{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</a:t>
            </a:r>
            <a:r>
              <a:rPr lang="en-US" altLang="ko-KR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meal_id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": "UUID_meal_id_07",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"menu": [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 샐러드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닭가슴살 볶음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 스프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오이 장아찌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블루베리 요거트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],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"reason":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훈제오리와 신선한 채소가 어우러져 건강한 아침을 만들어줘요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 스프는 부드럽고 따뜻해서 아침으로 좋습니다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블루베리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요거트로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상큼함을 더해보세요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},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{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</a:t>
            </a:r>
            <a:r>
              <a:rPr lang="en-US" altLang="ko-KR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meal_id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": "UUID_meal_id_08",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"menu": [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 볶음밥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블루베리 요거트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 스프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닭가슴살 샐러드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오이 무침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],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"reason":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 볶음밥과 함께 블루베리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요거트를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곁들이면 상큼한 조화가 이루어져 맛있어요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 스프는 부드럽고 포만감을 주며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,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닭가슴살 샐러드는 건강에 좋고 오이 무침이 신선함을 더해줍니다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},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{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</a:t>
            </a:r>
            <a:r>
              <a:rPr lang="en-US" altLang="ko-KR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meal_id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": "UUID_meal_id_09",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"menu": [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 샐러드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치킨 스테이크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 무스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블루베리 요거트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가자미 구이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],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"reason":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 샐러드와 치킨 스테이크는 저녁에 잘 어울리며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,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 무스는 부드러운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식감을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제공합니다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블루베리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요거트는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건강에도 좋고 디저트로 적합해요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가자미 구이는 고소한 맛이 일품이에요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},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{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</a:t>
            </a:r>
            <a:r>
              <a:rPr lang="en-US" altLang="ko-KR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meal_id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": "UUID_meal_id_10",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"menu": [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닭가슴살 샐러드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 구이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오이 무침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크림치즈 토스트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블루베리 요거트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],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"reason":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신선한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닭가슴살과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아삭한 오이를 사용한 샐러드는 아침에 가벼운 시작을 하기 좋습니다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고구마의 달콤함과 블루베리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요거트로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더욱 다채로운 아침이 될 것이라 믿어요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},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{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</a:t>
            </a:r>
            <a:r>
              <a:rPr lang="en-US" altLang="ko-KR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meal_id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": "UUID_meal_id_11",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"menu": [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 쌈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양상추 샐러드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 구이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블루베리 요거트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닭가슴살 구이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],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"reason":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점심 시간에 잘 어울리는 훈제오리 쌈과 상큼한 양상추 샐러드로 균형 잡힌 메뉴를 구성했어요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건강을 고려한 고구마와 단백질이 풍부한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닭가슴살이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포함되어 있어 더욱 좋답니다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},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{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</a:t>
            </a:r>
            <a:r>
              <a:rPr lang="en-US" altLang="ko-KR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meal_id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": "UUID_meal_id_12",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"menu": [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 마늘 볶음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가자미 구이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 스프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양상추 샐러드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블루베리 요거트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],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"reason":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 마늘 볶음은 고혈압에 좋은 재료로 구성되었으며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,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가자미 구이는 담백한 맛이 매력적이에요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 스프는 따뜻한 저녁에 적합하고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,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양상추 샐러드는 신선한 맛을 더해줍니다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마지막으로 블루베리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요거트로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달콤한 맛을 마무리해보세요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},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{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</a:t>
            </a:r>
            <a:r>
              <a:rPr lang="en-US" altLang="ko-KR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meal_id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": "UUID_meal_id_13",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"menu": [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 샐러드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닭가슴살 구이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 찜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블루베리 요거트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오이 스틱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],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"reason":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 샐러드는 건강하게 신선한 채소를 함께 먹기에 좋고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,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닭가슴살 구이는 단백질 섭취에 도움을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줘요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블루베리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요거트는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달콤하면서도 영양이 풍부해 아침에 즐기기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딱입니다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},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{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</a:t>
            </a:r>
            <a:r>
              <a:rPr lang="en-US" altLang="ko-KR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meal_id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": "UUID_meal_id_14",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"menu": [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 샐러드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닭가슴살 구이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 가루 만두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블루베리 요거트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부추 겉절이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],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"reason":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오늘은 신선한 훈제오리 샐러드를 곁들이고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,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구운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닭가슴살로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단백질을 보충했어요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 가루 만두는 부드럽고 영양가가 높아요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블루베리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요거트로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상큼하게 마무리하면 완벽하답니다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!"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},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{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</a:t>
            </a:r>
            <a:r>
              <a:rPr lang="en-US" altLang="ko-KR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meal_id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": "UUID_meal_id_15",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"menu": [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 샐러드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치킨 스테이크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 구이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브로콜리 볶음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크림치즈 소스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],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"reason":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다양한 식재료를 활용해 건강하고 맛있는 저녁을 구성했어요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 샐러드는 담백하고 치킨 스테이크와 잘 어울리며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,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구운 고구마와 브로콜리로 영양을 보충했어요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식사를 마무리하기에 크림치즈 소스는 상큼하고 부드럽답니다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},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{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</a:t>
            </a:r>
            <a:r>
              <a:rPr lang="en-US" altLang="ko-KR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meal_id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": "UUID_meal_id_16",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"menu": [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 샌드위치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블루베리 요거트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 스프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오이 샐러드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크림치즈 조개구이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],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"reason":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오늘 아침에는 다양한 맛을 즐길 수 있는 식단으로 구성했어요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훈제오리는 고소하고 담백하며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,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블루베리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요거트는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상큼함을 더해줍니다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아침에 가볍고 건강하게 시작할 수 있도록 만들어보았답니다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},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{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</a:t>
            </a:r>
            <a:r>
              <a:rPr lang="en-US" altLang="ko-KR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meal_id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": "UUID_meal_id_17",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"menu": [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 샐러드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닭가슴살 스테이크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 튀김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블루베리 요거트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오이 피클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],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"reason":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 샐러드는 신선한 채소와 함께 상큼하게 즐길 수 있어요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닭가슴살 스테이크는 단백질을 보충해 주고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,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 튀김은 식사를 더욱 든든하게 해준답니다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블루베리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요거트로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상큼함을 더하고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,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오이 피클은 입맛을 돋우기 좋아요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},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{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</a:t>
            </a:r>
            <a:r>
              <a:rPr lang="en-US" altLang="ko-KR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meal_id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": "UUID_meal_id_18",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"menu": [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 샐러드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닭가슴살 스테이크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 구이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양상추와 오이 샐러드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블루베리 요거트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],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"reason":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이번 식단은 훈제오리와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닭가슴살이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조화를 이루어 단백질을 충분히 섭취할 수 있도록 구성했어요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고구마와 샐러드로 건강한 저녁을 즐기며 블루베리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요거트로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상큼하게 마무리해보세요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},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{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</a:t>
            </a:r>
            <a:r>
              <a:rPr lang="en-US" altLang="ko-KR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meal_id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": "UUID_meal_id_19",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"menu": [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 샐러드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치킨 스테이크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 구이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블루베리 요거트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사과 슬라이스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],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"reason":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 샐러드로 가볍게 시작해 보세요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치킨 스테이크와 고구마 구이는 에너지를 주며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,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블루베리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요거트와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사과 슬라이스로 상큼함을 더해 균형 잡힌 아침 식사를 만들어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줘요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},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{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</a:t>
            </a:r>
            <a:r>
              <a:rPr lang="en-US" altLang="ko-KR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meal_id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": "UUID_meal_id_20",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"menu": [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 샐러드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닭가슴살 크림치즈 구이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 으깬 것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오이 피클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블루베리 요거트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],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"reason":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 샐러드는 신선한 오이를 곁들여서 가벼운 점심으로 좋고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,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닭가슴살 크림치즈 구이는 부드럽고 맛있어요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고구마와 오이 피클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,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블루베리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요거트는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건강에도 좋답니다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},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{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</a:t>
            </a:r>
            <a:r>
              <a:rPr lang="en-US" altLang="ko-KR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meal_id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": "UUID_meal_id_21",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"menu": [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훈제오리 샐러드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고구마 구이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딸기 요거트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양배추 쌈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   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소고기 볶음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],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    "reason": "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이번 저녁에는 훈제오리 샐러드와 함께 고구마 구이를 곁들여 건강하게 즐겨보세요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딸기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요거트는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상큼한 디저트로 마무리하며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,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소고기 볶음과 양배추 쌈으로 영양을 더해 식사의 균형을 맞추었답니다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."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    }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],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    "</a:t>
            </a:r>
            <a:r>
              <a:rPr lang="en-US" altLang="ko-KR" sz="2000" b="0" i="0" u="none" strike="noStrike" dirty="0" err="1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required_ingredients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": []</a:t>
            </a:r>
          </a:p>
          <a:p>
            <a:pPr lvl="0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}</a:t>
            </a:r>
            <a:endParaRPr lang="ko-KR" sz="2000" b="0" i="0" u="none" strike="noStrike" dirty="0">
              <a:solidFill>
                <a:srgbClr val="000000"/>
              </a:solidFill>
              <a:latin typeface="SamsungOneKorean 700C" panose="020B0806030303020204" pitchFamily="50" charset="-127"/>
              <a:ea typeface="SamsungOneKorean 700C" panose="020B0806030303020204" pitchFamily="50" charset="-127"/>
              <a:cs typeface="Pretendard Black" panose="02000A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283951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93F857-263A-BBD7-D688-AA06FB57D5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0896085C-A0F6-5953-9C6F-8DBE1EEFC8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31" t="27569" r="51899" b="20128"/>
          <a:stretch/>
        </p:blipFill>
        <p:spPr>
          <a:xfrm>
            <a:off x="3322290" y="2781300"/>
            <a:ext cx="2321748" cy="4723556"/>
          </a:xfrm>
          <a:prstGeom prst="rect">
            <a:avLst/>
          </a:prstGeom>
        </p:spPr>
      </p:pic>
      <p:pic>
        <p:nvPicPr>
          <p:cNvPr id="7" name="그래픽 6">
            <a:extLst>
              <a:ext uri="{FF2B5EF4-FFF2-40B4-BE49-F238E27FC236}">
                <a16:creationId xmlns:a16="http://schemas.microsoft.com/office/drawing/2014/main" id="{E544BDEC-AC1E-E503-D03C-454BE2F502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80332" y="4610100"/>
            <a:ext cx="3933824" cy="1066800"/>
          </a:xfrm>
          <a:prstGeom prst="rect">
            <a:avLst/>
          </a:prstGeom>
        </p:spPr>
      </p:pic>
      <p:sp>
        <p:nvSpPr>
          <p:cNvPr id="8" name="오른쪽 화살표 4">
            <a:extLst>
              <a:ext uri="{FF2B5EF4-FFF2-40B4-BE49-F238E27FC236}">
                <a16:creationId xmlns:a16="http://schemas.microsoft.com/office/drawing/2014/main" id="{A68EEFAF-5AB4-1F06-C7C7-E01161CDA3E9}"/>
              </a:ext>
            </a:extLst>
          </p:cNvPr>
          <p:cNvSpPr/>
          <p:nvPr/>
        </p:nvSpPr>
        <p:spPr>
          <a:xfrm>
            <a:off x="6312191" y="4423500"/>
            <a:ext cx="1800000" cy="72000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오른쪽 화살표 4">
            <a:extLst>
              <a:ext uri="{FF2B5EF4-FFF2-40B4-BE49-F238E27FC236}">
                <a16:creationId xmlns:a16="http://schemas.microsoft.com/office/drawing/2014/main" id="{29E24426-F9B5-29CC-8D73-FBF585D297BE}"/>
              </a:ext>
            </a:extLst>
          </p:cNvPr>
          <p:cNvSpPr/>
          <p:nvPr/>
        </p:nvSpPr>
        <p:spPr>
          <a:xfrm flipH="1">
            <a:off x="6312185" y="5143078"/>
            <a:ext cx="1800000" cy="72000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CD786D0E-FFD3-D22F-FC51-F94F708BC12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b="21962"/>
          <a:stretch/>
        </p:blipFill>
        <p:spPr>
          <a:xfrm>
            <a:off x="13346234" y="1431952"/>
            <a:ext cx="1619476" cy="15240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80FE3069-2898-5DF9-F148-E9F9ECCDE17E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45374" b="19734"/>
          <a:stretch/>
        </p:blipFill>
        <p:spPr>
          <a:xfrm>
            <a:off x="13346234" y="2938083"/>
            <a:ext cx="1619476" cy="681417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5370A639-FA1E-E994-29AC-3F057A84F9C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45374" b="19734"/>
          <a:stretch/>
        </p:blipFill>
        <p:spPr>
          <a:xfrm>
            <a:off x="13346228" y="3594252"/>
            <a:ext cx="1619476" cy="681417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86296717-A055-79DC-FB81-9E8F64B78196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45374" b="19734"/>
          <a:stretch/>
        </p:blipFill>
        <p:spPr>
          <a:xfrm>
            <a:off x="13346234" y="4275669"/>
            <a:ext cx="1619476" cy="681417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743D06A8-99A5-91BB-54B1-E4F3622CC103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45374" b="19734"/>
          <a:stretch/>
        </p:blipFill>
        <p:spPr>
          <a:xfrm>
            <a:off x="13346228" y="4950046"/>
            <a:ext cx="1619476" cy="681417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B3C2E840-27B7-12A2-6EDA-4BA957653386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45374" b="19734"/>
          <a:stretch/>
        </p:blipFill>
        <p:spPr>
          <a:xfrm>
            <a:off x="13346228" y="5622359"/>
            <a:ext cx="1619476" cy="681417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B234A480-6C0E-BD69-C617-CA3F7CE69F3D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45374" b="19734"/>
          <a:stretch/>
        </p:blipFill>
        <p:spPr>
          <a:xfrm>
            <a:off x="13346228" y="6287632"/>
            <a:ext cx="1619476" cy="681417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DFFF0B5F-2181-D04C-6BCB-DDF594E01F9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45374" b="19734"/>
          <a:stretch/>
        </p:blipFill>
        <p:spPr>
          <a:xfrm>
            <a:off x="13346228" y="6969049"/>
            <a:ext cx="1619476" cy="681417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F49BE9BE-5512-E01F-CB0D-6721CAFBFEA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57113" b="1"/>
          <a:stretch/>
        </p:blipFill>
        <p:spPr>
          <a:xfrm>
            <a:off x="13346228" y="8315739"/>
            <a:ext cx="1619476" cy="837525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5CCB5FD1-3400-5BD2-E1DC-18E038837A4A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45374" b="19734"/>
          <a:stretch/>
        </p:blipFill>
        <p:spPr>
          <a:xfrm>
            <a:off x="13346228" y="7650466"/>
            <a:ext cx="1619476" cy="681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19437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500"/>
                            </p:stCondLst>
                            <p:childTnLst>
                              <p:par>
                                <p:cTn id="4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86F651-90C1-BAEC-5EBE-CCFA3EFD01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F4E582C6-C56F-BCC9-E3B3-9ED0B76505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46228" y="1436102"/>
            <a:ext cx="1619476" cy="1952898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6E3B1CCA-EE29-B3D8-CB2D-AD7A81E4E8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46222" y="3375920"/>
            <a:ext cx="1619476" cy="1952898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14BC5AF2-91E5-4424-FE38-4626653D69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4911" y="7203885"/>
            <a:ext cx="1619476" cy="195289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83BD2182-3F66-A13D-3186-343DC47521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3509" y="5327327"/>
            <a:ext cx="1619476" cy="1952898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BE415E60-C0C7-6984-BD52-FE8B2FB681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31" t="27569" r="51899" b="20128"/>
          <a:stretch/>
        </p:blipFill>
        <p:spPr>
          <a:xfrm>
            <a:off x="3322290" y="2781300"/>
            <a:ext cx="2321748" cy="4723556"/>
          </a:xfrm>
          <a:prstGeom prst="rect">
            <a:avLst/>
          </a:prstGeom>
        </p:spPr>
      </p:pic>
      <p:pic>
        <p:nvPicPr>
          <p:cNvPr id="9" name="그래픽 8">
            <a:extLst>
              <a:ext uri="{FF2B5EF4-FFF2-40B4-BE49-F238E27FC236}">
                <a16:creationId xmlns:a16="http://schemas.microsoft.com/office/drawing/2014/main" id="{DD609D13-2FDE-C882-8AB8-7E34EB5B5C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80332" y="4610100"/>
            <a:ext cx="3933824" cy="1066800"/>
          </a:xfrm>
          <a:prstGeom prst="rect">
            <a:avLst/>
          </a:prstGeom>
        </p:spPr>
      </p:pic>
      <p:sp>
        <p:nvSpPr>
          <p:cNvPr id="10" name="오른쪽 화살표 4">
            <a:extLst>
              <a:ext uri="{FF2B5EF4-FFF2-40B4-BE49-F238E27FC236}">
                <a16:creationId xmlns:a16="http://schemas.microsoft.com/office/drawing/2014/main" id="{22469EB9-D9CC-C71E-9FF5-F6685FC92E0D}"/>
              </a:ext>
            </a:extLst>
          </p:cNvPr>
          <p:cNvSpPr/>
          <p:nvPr/>
        </p:nvSpPr>
        <p:spPr>
          <a:xfrm>
            <a:off x="6312191" y="4423500"/>
            <a:ext cx="1800000" cy="72000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오른쪽 화살표 4">
            <a:extLst>
              <a:ext uri="{FF2B5EF4-FFF2-40B4-BE49-F238E27FC236}">
                <a16:creationId xmlns:a16="http://schemas.microsoft.com/office/drawing/2014/main" id="{116B285A-2135-BE79-3AB8-E0BE3DA525B9}"/>
              </a:ext>
            </a:extLst>
          </p:cNvPr>
          <p:cNvSpPr/>
          <p:nvPr/>
        </p:nvSpPr>
        <p:spPr>
          <a:xfrm flipH="1">
            <a:off x="6312185" y="5143078"/>
            <a:ext cx="1800000" cy="72000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14596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E71759F-1DA8-A92A-37E0-77418707BD9A}"/>
              </a:ext>
            </a:extLst>
          </p:cNvPr>
          <p:cNvSpPr txBox="1"/>
          <p:nvPr/>
        </p:nvSpPr>
        <p:spPr>
          <a:xfrm>
            <a:off x="6299200" y="4495800"/>
            <a:ext cx="5689600" cy="1295400"/>
          </a:xfrm>
          <a:prstGeom prst="rect">
            <a:avLst/>
          </a:prstGeom>
        </p:spPr>
        <p:txBody>
          <a:bodyPr lIns="0" tIns="0" rIns="0" bIns="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99600"/>
              </a:lnSpc>
            </a:pPr>
            <a:r>
              <a:rPr lang="en-US" altLang="ko-KR" sz="7300" b="0" i="0" u="none" strike="noStrike" dirty="0"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32.4</a:t>
            </a:r>
            <a:r>
              <a:rPr lang="ko-KR" altLang="en-US" sz="73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초</a:t>
            </a:r>
            <a:endParaRPr lang="ko-KR" sz="7300" b="0" i="0" u="none" strike="noStrike" dirty="0">
              <a:solidFill>
                <a:srgbClr val="000000"/>
              </a:solidFill>
              <a:latin typeface="SamsungOneKorean 700C" panose="020B0806030303020204" pitchFamily="50" charset="-127"/>
              <a:ea typeface="SamsungOneKorean 700C" panose="020B0806030303020204" pitchFamily="50" charset="-127"/>
              <a:cs typeface="Pretendard Black" panose="02000A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685071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557DC6B9-873C-89C3-9636-399AC9040833}"/>
              </a:ext>
            </a:extLst>
          </p:cNvPr>
          <p:cNvSpPr txBox="1"/>
          <p:nvPr/>
        </p:nvSpPr>
        <p:spPr>
          <a:xfrm>
            <a:off x="6299200" y="4495800"/>
            <a:ext cx="5689600" cy="1295400"/>
          </a:xfrm>
          <a:prstGeom prst="rect">
            <a:avLst/>
          </a:prstGeom>
        </p:spPr>
        <p:txBody>
          <a:bodyPr lIns="0" tIns="0" rIns="0" bIns="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99600"/>
              </a:lnSpc>
            </a:pPr>
            <a:r>
              <a:rPr lang="en-US" altLang="ko-KR" sz="7300" b="0" i="0" u="none" strike="noStrike" dirty="0"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03.6</a:t>
            </a:r>
            <a:r>
              <a:rPr lang="ko-KR" altLang="en-US" sz="73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  <a:cs typeface="Pretendard Black" panose="02000A03000000020004" pitchFamily="50" charset="-127"/>
              </a:rPr>
              <a:t>초</a:t>
            </a:r>
            <a:endParaRPr lang="ko-KR" sz="7300" b="0" i="0" u="none" strike="noStrike" dirty="0">
              <a:solidFill>
                <a:srgbClr val="000000"/>
              </a:solidFill>
              <a:latin typeface="SamsungOneKorean 700C" panose="020B0806030303020204" pitchFamily="50" charset="-127"/>
              <a:ea typeface="SamsungOneKorean 700C" panose="020B0806030303020204" pitchFamily="50" charset="-127"/>
              <a:cs typeface="Pretendard Black" panose="02000A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673157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0459C6B2-CD5A-BA03-3F84-4D15C29901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000" y="2019300"/>
            <a:ext cx="4900484" cy="624840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B7444E66-2E19-4A61-E0B2-0284E33D51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2358" y="2441952"/>
            <a:ext cx="4900484" cy="5403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7187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3A31BC-82C1-F691-55B8-1FBD2C7CB1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1509F436-4B7E-FBF8-5465-836D813196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31" t="27569" r="51899" b="20128"/>
          <a:stretch/>
        </p:blipFill>
        <p:spPr>
          <a:xfrm>
            <a:off x="3610552" y="1187876"/>
            <a:ext cx="3888164" cy="7910403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1F57DC8C-171D-CDC4-9DFB-E827E18EEF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5158" y="2019300"/>
            <a:ext cx="4900484" cy="624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896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0F88A77-CC88-EB1C-4122-637AE600D2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341295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5229D2-A0A7-44E3-8FF1-CDB1E07893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94D9FC1-DB87-611A-CFDB-582CC91C629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933700"/>
            <a:ext cx="738316" cy="941396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81E937AA-B4EC-C8E8-FDBF-462B111406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31" t="27569" r="51899" b="20128"/>
          <a:stretch/>
        </p:blipFill>
        <p:spPr>
          <a:xfrm>
            <a:off x="3610552" y="1187876"/>
            <a:ext cx="3888164" cy="791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0487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A579C6-067E-285A-C9D7-C70418D659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7D080A6-4689-200F-1BD9-34E84FF26B5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933700"/>
            <a:ext cx="738316" cy="941396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74BBF376-D248-411E-853E-4770A3B32B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31" t="27569" r="51899" b="20128"/>
          <a:stretch/>
        </p:blipFill>
        <p:spPr>
          <a:xfrm>
            <a:off x="3610552" y="1187876"/>
            <a:ext cx="3888164" cy="7910403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2F53AACB-6271-E746-3EB0-E466B1B5BF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291" t="8923" r="37169" b="51342"/>
          <a:stretch/>
        </p:blipFill>
        <p:spPr>
          <a:xfrm>
            <a:off x="12649200" y="3545912"/>
            <a:ext cx="2133600" cy="3194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5151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0373FD-D2EF-E038-85CA-E33F2A8814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9702C09-8870-E601-1CCA-895E959ECAF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933700"/>
            <a:ext cx="738316" cy="941396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15A9BB2B-630C-5479-7C17-00FE4241DD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31" t="27569" r="51899" b="20128"/>
          <a:stretch/>
        </p:blipFill>
        <p:spPr>
          <a:xfrm>
            <a:off x="3610552" y="1187876"/>
            <a:ext cx="3888164" cy="7910403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E633AD79-E08B-4915-E777-4233BBC138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8738" y="800100"/>
            <a:ext cx="3378137" cy="466725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4886B38-F606-DE74-90C5-5B43ACCB820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291" t="8923" r="37169" b="51342"/>
          <a:stretch/>
        </p:blipFill>
        <p:spPr>
          <a:xfrm>
            <a:off x="12649200" y="3545912"/>
            <a:ext cx="2133600" cy="319433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E86EEB48-DAD7-8041-7995-FD8FF08E56E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31" t="10256" r="24787" b="7692"/>
          <a:stretch/>
        </p:blipFill>
        <p:spPr>
          <a:xfrm>
            <a:off x="4171950" y="3086100"/>
            <a:ext cx="800100" cy="1280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3598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DAE40B-C2FC-524A-2BB8-13594E31FC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FD35515-7415-A20C-B514-28364CABB3E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933700"/>
            <a:ext cx="738316" cy="941396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53328753-6524-FF91-2B89-F3815E6A8F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31" t="27569" r="51899" b="20128"/>
          <a:stretch/>
        </p:blipFill>
        <p:spPr>
          <a:xfrm>
            <a:off x="3610552" y="1187876"/>
            <a:ext cx="3888164" cy="7910403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779805C2-106A-A900-2B59-6809E0CEB2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8738" y="800100"/>
            <a:ext cx="3378137" cy="466725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B465D93B-7C5F-952B-26D2-3D62AE35344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291" t="8923" r="37169" b="51342"/>
          <a:stretch/>
        </p:blipFill>
        <p:spPr>
          <a:xfrm>
            <a:off x="12649200" y="3545912"/>
            <a:ext cx="2133600" cy="319433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C2A90B54-755D-6E60-19A5-678CBCB39FD0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31" t="10256" r="24787" b="7692"/>
          <a:stretch/>
        </p:blipFill>
        <p:spPr>
          <a:xfrm>
            <a:off x="11925300" y="4503420"/>
            <a:ext cx="800100" cy="1280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8607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4EB5EA-C983-3159-6096-C079780749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83C6AD38-675F-968C-CE3F-4B2FB85555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31" t="27569" r="51899" b="20128"/>
          <a:stretch/>
        </p:blipFill>
        <p:spPr>
          <a:xfrm>
            <a:off x="3610552" y="1187876"/>
            <a:ext cx="3888164" cy="7910403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C091E29C-172E-1F75-436D-0F22F2456F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8738" y="800100"/>
            <a:ext cx="3378137" cy="466725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34A97B06-4338-2BBC-7A91-DAD0F14327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291" t="8923" r="37169" b="51342"/>
          <a:stretch/>
        </p:blipFill>
        <p:spPr>
          <a:xfrm>
            <a:off x="12649200" y="3545912"/>
            <a:ext cx="2133600" cy="319433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0FBA5558-EF1E-D2A7-A022-88A479CBD15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31" t="10256" r="24787" b="7692"/>
          <a:stretch/>
        </p:blipFill>
        <p:spPr>
          <a:xfrm>
            <a:off x="11925300" y="4503420"/>
            <a:ext cx="800100" cy="128016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B9B43494-FE50-5532-7C08-4926CCB897C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9958" y="2019300"/>
            <a:ext cx="4900484" cy="624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4062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113BC2F-8883-EA5E-38F8-B2317C18B4DE}"/>
              </a:ext>
            </a:extLst>
          </p:cNvPr>
          <p:cNvSpPr txBox="1"/>
          <p:nvPr/>
        </p:nvSpPr>
        <p:spPr>
          <a:xfrm>
            <a:off x="6299200" y="4495800"/>
            <a:ext cx="5689600" cy="1295400"/>
          </a:xfrm>
          <a:prstGeom prst="rect">
            <a:avLst/>
          </a:prstGeom>
        </p:spPr>
        <p:txBody>
          <a:bodyPr lIns="0" tIns="0" rIns="0" bIns="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algn="ctr" rtl="0" eaLnBrk="1" latinLnBrk="0" hangingPunct="1"/>
            <a:r>
              <a:rPr lang="ko-KR" altLang="en-US" sz="7300" dirty="0">
                <a:gradFill>
                  <a:gsLst>
                    <a:gs pos="17000">
                      <a:srgbClr val="6293FC">
                        <a:lumMod val="80000"/>
                      </a:srgbClr>
                    </a:gs>
                    <a:gs pos="0">
                      <a:srgbClr val="5285FE">
                        <a:lumMod val="80000"/>
                      </a:srgbClr>
                    </a:gs>
                    <a:gs pos="37000">
                      <a:srgbClr val="B6D4FB">
                        <a:lumMod val="80000"/>
                      </a:srgbClr>
                    </a:gs>
                    <a:gs pos="61000">
                      <a:srgbClr val="72C5E6">
                        <a:lumMod val="80000"/>
                      </a:srgbClr>
                    </a:gs>
                    <a:gs pos="100000">
                      <a:srgbClr val="84DDDF">
                        <a:lumMod val="80000"/>
                      </a:srgbClr>
                    </a:gs>
                  </a:gsLst>
                  <a:lin ang="2700000" scaled="1"/>
                </a:gradFill>
                <a:effectLst/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믿음직한 두뇌</a:t>
            </a:r>
            <a:endParaRPr lang="ko-KR" altLang="ko-KR" sz="7300" dirty="0">
              <a:gradFill>
                <a:gsLst>
                  <a:gs pos="17000">
                    <a:srgbClr val="6293FC">
                      <a:lumMod val="80000"/>
                    </a:srgbClr>
                  </a:gs>
                  <a:gs pos="0">
                    <a:srgbClr val="5285FE">
                      <a:lumMod val="80000"/>
                    </a:srgbClr>
                  </a:gs>
                  <a:gs pos="37000">
                    <a:srgbClr val="B6D4FB">
                      <a:lumMod val="80000"/>
                    </a:srgbClr>
                  </a:gs>
                  <a:gs pos="61000">
                    <a:srgbClr val="72C5E6">
                      <a:lumMod val="80000"/>
                    </a:srgbClr>
                  </a:gs>
                  <a:gs pos="100000">
                    <a:srgbClr val="84DDDF">
                      <a:lumMod val="80000"/>
                    </a:srgbClr>
                  </a:gs>
                </a:gsLst>
                <a:lin ang="2700000" scaled="1"/>
              </a:gradFill>
              <a:effectLst/>
              <a:latin typeface="SamsungOneKorean 700C" panose="020B0806030303020204" pitchFamily="50" charset="-127"/>
              <a:ea typeface="SamsungOneKorean 700C" panose="020B08060303030202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188372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rcRect r="50000"/>
          <a:stretch/>
        </p:blipFill>
        <p:spPr>
          <a:xfrm>
            <a:off x="7915275" y="3255030"/>
            <a:ext cx="2457450" cy="745470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937B0FD8-D4EB-FD5B-5ED6-1DE3C5D9A926}"/>
              </a:ext>
            </a:extLst>
          </p:cNvPr>
          <p:cNvGrpSpPr/>
          <p:nvPr/>
        </p:nvGrpSpPr>
        <p:grpSpPr>
          <a:xfrm>
            <a:off x="7658100" y="4000500"/>
            <a:ext cx="2971800" cy="2286000"/>
            <a:chOff x="7658100" y="4152900"/>
            <a:chExt cx="2971800" cy="2286000"/>
          </a:xfrm>
        </p:grpSpPr>
        <p:sp>
          <p:nvSpPr>
            <p:cNvPr id="2" name="원통 1"/>
            <p:cNvSpPr/>
            <p:nvPr/>
          </p:nvSpPr>
          <p:spPr>
            <a:xfrm>
              <a:off x="7658100" y="4152900"/>
              <a:ext cx="2971800" cy="2286000"/>
            </a:xfrm>
            <a:prstGeom prst="ca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SamsungOneKorean 700C" panose="020B0806030303020204" pitchFamily="50" charset="-127"/>
                <a:ea typeface="SamsungOneKorean 700C" panose="020B0806030303020204" pitchFamily="50" charset="-127"/>
              </a:endParaRPr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8496300" y="5228149"/>
              <a:ext cx="1295400" cy="55399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3000" dirty="0">
                  <a:latin typeface="Samsung Sharp Sans" pitchFamily="2" charset="0"/>
                  <a:ea typeface="Samsung Sharp Sans" pitchFamily="2" charset="0"/>
                  <a:cs typeface="Samsung Sharp Sans" pitchFamily="2" charset="0"/>
                </a:rPr>
                <a:t>DB</a:t>
              </a:r>
              <a:endParaRPr lang="ko-KR" altLang="en-US" sz="3000" dirty="0">
                <a:latin typeface="Samsung Sharp Sans" pitchFamily="2" charset="0"/>
                <a:ea typeface="SamsungOneKorean 700C" panose="020B0806030303020204" pitchFamily="50" charset="-127"/>
                <a:cs typeface="Samsung Sharp Sans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40044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4" descr="OpenAI - YouTube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39" t="14668" r="14283" b="13714"/>
          <a:stretch/>
        </p:blipFill>
        <p:spPr bwMode="auto">
          <a:xfrm>
            <a:off x="14830589" y="4278868"/>
            <a:ext cx="1781012" cy="175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5" name="그룹 24">
            <a:extLst>
              <a:ext uri="{FF2B5EF4-FFF2-40B4-BE49-F238E27FC236}">
                <a16:creationId xmlns:a16="http://schemas.microsoft.com/office/drawing/2014/main" id="{B8B2D778-B3A0-A3B0-D4A7-DA1D9F479808}"/>
              </a:ext>
            </a:extLst>
          </p:cNvPr>
          <p:cNvGrpSpPr/>
          <p:nvPr/>
        </p:nvGrpSpPr>
        <p:grpSpPr>
          <a:xfrm>
            <a:off x="7380896" y="4050268"/>
            <a:ext cx="3678608" cy="2236232"/>
            <a:chOff x="7624273" y="4078693"/>
            <a:chExt cx="3678608" cy="2236232"/>
          </a:xfrm>
        </p:grpSpPr>
        <p:sp>
          <p:nvSpPr>
            <p:cNvPr id="6" name="순서도: 문서 5"/>
            <p:cNvSpPr/>
            <p:nvPr/>
          </p:nvSpPr>
          <p:spPr>
            <a:xfrm>
              <a:off x="8102481" y="4078693"/>
              <a:ext cx="3200400" cy="1752600"/>
            </a:xfrm>
            <a:prstGeom prst="flowChartDocumen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SamsungOneKorean 700C" panose="020B0806030303020204" pitchFamily="50" charset="-127"/>
                <a:ea typeface="SamsungOneKorean 700C" panose="020B0806030303020204" pitchFamily="50" charset="-127"/>
              </a:endParaRPr>
            </a:p>
          </p:txBody>
        </p:sp>
        <p:sp>
          <p:nvSpPr>
            <p:cNvPr id="7" name="순서도: 문서 6"/>
            <p:cNvSpPr/>
            <p:nvPr/>
          </p:nvSpPr>
          <p:spPr>
            <a:xfrm>
              <a:off x="7873881" y="4307293"/>
              <a:ext cx="3200400" cy="1752600"/>
            </a:xfrm>
            <a:prstGeom prst="flowChartDocumen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SamsungOneKorean 700C" panose="020B0806030303020204" pitchFamily="50" charset="-127"/>
                <a:ea typeface="SamsungOneKorean 700C" panose="020B0806030303020204" pitchFamily="50" charset="-127"/>
              </a:endParaRPr>
            </a:p>
          </p:txBody>
        </p:sp>
        <p:sp>
          <p:nvSpPr>
            <p:cNvPr id="8" name="순서도: 문서 7"/>
            <p:cNvSpPr/>
            <p:nvPr/>
          </p:nvSpPr>
          <p:spPr>
            <a:xfrm>
              <a:off x="7624273" y="4562325"/>
              <a:ext cx="3200400" cy="1752600"/>
            </a:xfrm>
            <a:prstGeom prst="flowChartDocumen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SamsungOneKorean 700C" panose="020B0806030303020204" pitchFamily="50" charset="-127"/>
                <a:ea typeface="SamsungOneKorean 700C" panose="020B0806030303020204" pitchFamily="50" charset="-127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7704745" y="4675761"/>
              <a:ext cx="3435231" cy="1015663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000" dirty="0">
                  <a:latin typeface="Samsung Sharp Sans" pitchFamily="2" charset="0"/>
                  <a:ea typeface="Samsung Sharp Sans" pitchFamily="2" charset="0"/>
                  <a:cs typeface="Samsung Sharp Sans" pitchFamily="2" charset="0"/>
                </a:rPr>
                <a:t>Relevant</a:t>
              </a:r>
            </a:p>
            <a:p>
              <a:r>
                <a:rPr lang="en-US" altLang="ko-KR" sz="3000" dirty="0">
                  <a:latin typeface="Samsung Sharp Sans" pitchFamily="2" charset="0"/>
                  <a:ea typeface="Samsung Sharp Sans" pitchFamily="2" charset="0"/>
                  <a:cs typeface="Samsung Sharp Sans" pitchFamily="2" charset="0"/>
                </a:rPr>
                <a:t>Context</a:t>
              </a:r>
              <a:endParaRPr lang="ko-KR" altLang="en-US" sz="3000" dirty="0">
                <a:latin typeface="Samsung Sharp Sans" pitchFamily="2" charset="0"/>
                <a:ea typeface="SamsungOneKorean 700C" panose="020B0806030303020204" pitchFamily="50" charset="-127"/>
                <a:cs typeface="Samsung Sharp Sans" pitchFamily="2" charset="0"/>
              </a:endParaRPr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14004458" y="2259602"/>
            <a:ext cx="3433273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000" dirty="0"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Query</a:t>
            </a:r>
            <a:endParaRPr lang="ko-KR" altLang="en-US" sz="3000" dirty="0">
              <a:latin typeface="Samsung Sharp Sans" pitchFamily="2" charset="0"/>
              <a:ea typeface="SamsungOneKorean 700C" panose="020B0806030303020204" pitchFamily="50" charset="-127"/>
              <a:cs typeface="Samsung Sharp Sans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4004458" y="7496736"/>
            <a:ext cx="3433273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000" dirty="0"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Response</a:t>
            </a:r>
            <a:endParaRPr lang="ko-KR" altLang="en-US" sz="3000" dirty="0">
              <a:latin typeface="Samsung Sharp Sans" pitchFamily="2" charset="0"/>
              <a:ea typeface="SamsungOneKorean 700C" panose="020B0806030303020204" pitchFamily="50" charset="-127"/>
              <a:cs typeface="Samsung Sharp Sans" pitchFamily="2" charset="0"/>
            </a:endParaRPr>
          </a:p>
        </p:txBody>
      </p:sp>
      <p:sp>
        <p:nvSpPr>
          <p:cNvPr id="12" name="아래쪽 화살표 11"/>
          <p:cNvSpPr/>
          <p:nvPr/>
        </p:nvSpPr>
        <p:spPr>
          <a:xfrm>
            <a:off x="15504563" y="3241434"/>
            <a:ext cx="457200" cy="609600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SamsungOneKorean 700C" panose="020B0806030303020204" pitchFamily="50" charset="-127"/>
              <a:ea typeface="SamsungOneKorean 700C" panose="020B0806030303020204" pitchFamily="50" charset="-127"/>
            </a:endParaRPr>
          </a:p>
        </p:txBody>
      </p:sp>
      <p:sp>
        <p:nvSpPr>
          <p:cNvPr id="13" name="아래쪽 화살표 12"/>
          <p:cNvSpPr/>
          <p:nvPr/>
        </p:nvSpPr>
        <p:spPr>
          <a:xfrm>
            <a:off x="15504563" y="6459302"/>
            <a:ext cx="457200" cy="609600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SamsungOneKorean 700C" panose="020B0806030303020204" pitchFamily="50" charset="-127"/>
              <a:ea typeface="SamsungOneKorean 700C" panose="020B0806030303020204" pitchFamily="50" charset="-127"/>
            </a:endParaRPr>
          </a:p>
        </p:txBody>
      </p:sp>
      <p:sp>
        <p:nvSpPr>
          <p:cNvPr id="14" name="아래쪽 화살표 13"/>
          <p:cNvSpPr/>
          <p:nvPr/>
        </p:nvSpPr>
        <p:spPr>
          <a:xfrm rot="16200000">
            <a:off x="5505475" y="4850368"/>
            <a:ext cx="457200" cy="609600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SamsungOneKorean 700C" panose="020B0806030303020204" pitchFamily="50" charset="-127"/>
              <a:ea typeface="SamsungOneKorean 700C" panose="020B0806030303020204" pitchFamily="50" charset="-127"/>
            </a:endParaRPr>
          </a:p>
        </p:txBody>
      </p:sp>
      <p:sp>
        <p:nvSpPr>
          <p:cNvPr id="15" name="아래쪽 화살표 14"/>
          <p:cNvSpPr/>
          <p:nvPr/>
        </p:nvSpPr>
        <p:spPr>
          <a:xfrm rot="16200000">
            <a:off x="12473615" y="4850367"/>
            <a:ext cx="457200" cy="609600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SamsungOneKorean 700C" panose="020B0806030303020204" pitchFamily="50" charset="-127"/>
              <a:ea typeface="SamsungOneKorean 700C" panose="020B0806030303020204" pitchFamily="50" charset="-127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B5D872FD-5AF7-0DD3-5A0F-62D4643A097C}"/>
              </a:ext>
            </a:extLst>
          </p:cNvPr>
          <p:cNvGrpSpPr/>
          <p:nvPr/>
        </p:nvGrpSpPr>
        <p:grpSpPr>
          <a:xfrm>
            <a:off x="1116219" y="4000500"/>
            <a:ext cx="2971800" cy="2286000"/>
            <a:chOff x="7658100" y="4152900"/>
            <a:chExt cx="2971800" cy="2286000"/>
          </a:xfrm>
        </p:grpSpPr>
        <p:sp>
          <p:nvSpPr>
            <p:cNvPr id="22" name="원통 1">
              <a:extLst>
                <a:ext uri="{FF2B5EF4-FFF2-40B4-BE49-F238E27FC236}">
                  <a16:creationId xmlns:a16="http://schemas.microsoft.com/office/drawing/2014/main" id="{47074EE0-8570-0FE4-CF13-55052640868C}"/>
                </a:ext>
              </a:extLst>
            </p:cNvPr>
            <p:cNvSpPr/>
            <p:nvPr/>
          </p:nvSpPr>
          <p:spPr>
            <a:xfrm>
              <a:off x="7658100" y="4152900"/>
              <a:ext cx="2971800" cy="2286000"/>
            </a:xfrm>
            <a:prstGeom prst="ca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SamsungOneKorean 700C" panose="020B0806030303020204" pitchFamily="50" charset="-127"/>
                <a:ea typeface="SamsungOneKorean 700C" panose="020B0806030303020204" pitchFamily="50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0154AFE-A130-513B-AF09-CED0DCF55374}"/>
                </a:ext>
              </a:extLst>
            </p:cNvPr>
            <p:cNvSpPr txBox="1"/>
            <p:nvPr/>
          </p:nvSpPr>
          <p:spPr>
            <a:xfrm>
              <a:off x="8496300" y="5228149"/>
              <a:ext cx="1295400" cy="55399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3000" dirty="0">
                  <a:latin typeface="Samsung Sharp Sans" pitchFamily="2" charset="0"/>
                  <a:ea typeface="Samsung Sharp Sans" pitchFamily="2" charset="0"/>
                  <a:cs typeface="Samsung Sharp Sans" pitchFamily="2" charset="0"/>
                </a:rPr>
                <a:t>DB</a:t>
              </a:r>
              <a:endParaRPr lang="ko-KR" altLang="en-US" sz="3000" dirty="0">
                <a:latin typeface="Samsung Sharp Sans" pitchFamily="2" charset="0"/>
                <a:ea typeface="SamsungOneKorean 700C" panose="020B0806030303020204" pitchFamily="50" charset="-127"/>
                <a:cs typeface="Samsung Sharp Sans" pitchFamily="2" charset="0"/>
              </a:endParaRPr>
            </a:p>
          </p:txBody>
        </p:sp>
      </p:grpSp>
      <p:pic>
        <p:nvPicPr>
          <p:cNvPr id="2" name="그림 1">
            <a:extLst>
              <a:ext uri="{FF2B5EF4-FFF2-40B4-BE49-F238E27FC236}">
                <a16:creationId xmlns:a16="http://schemas.microsoft.com/office/drawing/2014/main" id="{870EEE24-842D-F9AF-075D-164157D8390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50000"/>
          <a:stretch/>
        </p:blipFill>
        <p:spPr>
          <a:xfrm>
            <a:off x="1373394" y="3255030"/>
            <a:ext cx="2457450" cy="745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5495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3AF497-5FC2-5466-C7F4-439577C2F6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21067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DCB3CC-87C8-13C4-5667-F1B8218142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0CE038FF-D4AA-A00D-84B6-21872345FD5B}"/>
              </a:ext>
            </a:extLst>
          </p:cNvPr>
          <p:cNvSpPr txBox="1"/>
          <p:nvPr/>
        </p:nvSpPr>
        <p:spPr>
          <a:xfrm>
            <a:off x="1771650" y="4495800"/>
            <a:ext cx="14744700" cy="1295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altLang="ko-KR" sz="7300" dirty="0">
                <a:solidFill>
                  <a:srgbClr val="0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“</a:t>
            </a:r>
            <a:r>
              <a:rPr lang="ko-KR" sz="73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냉장고만</a:t>
            </a:r>
            <a:r>
              <a:rPr lang="en-US" sz="73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</a:rPr>
              <a:t>?</a:t>
            </a:r>
            <a:r>
              <a:rPr lang="en-US" sz="7300" b="0" i="0" u="none" strike="noStrike" dirty="0">
                <a:solidFill>
                  <a:srgbClr val="0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317363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C5004DA-278E-8AD5-4FB3-C5958B2BD8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>
            <a:extLst>
              <a:ext uri="{FF2B5EF4-FFF2-40B4-BE49-F238E27FC236}">
                <a16:creationId xmlns:a16="http://schemas.microsoft.com/office/drawing/2014/main" id="{DBA7BBA1-67A9-B615-1320-1496911FF022}"/>
              </a:ext>
            </a:extLst>
          </p:cNvPr>
          <p:cNvSpPr txBox="1"/>
          <p:nvPr/>
        </p:nvSpPr>
        <p:spPr>
          <a:xfrm>
            <a:off x="3962400" y="1492250"/>
            <a:ext cx="1219200" cy="889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5000" b="0" i="0" u="none" strike="noStrike" dirty="0">
                <a:solidFill>
                  <a:srgbClr val="FFFFFF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뉴스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6A1EB82D-E309-7E00-D77F-A601F3DEBD4D}"/>
              </a:ext>
            </a:extLst>
          </p:cNvPr>
          <p:cNvGrpSpPr/>
          <p:nvPr/>
        </p:nvGrpSpPr>
        <p:grpSpPr>
          <a:xfrm>
            <a:off x="2893786" y="2465532"/>
            <a:ext cx="3352799" cy="6400800"/>
            <a:chOff x="2893786" y="2465532"/>
            <a:chExt cx="3352799" cy="6400800"/>
          </a:xfrm>
        </p:grpSpPr>
        <p:pic>
          <p:nvPicPr>
            <p:cNvPr id="9" name="Picture 2">
              <a:extLst>
                <a:ext uri="{FF2B5EF4-FFF2-40B4-BE49-F238E27FC236}">
                  <a16:creationId xmlns:a16="http://schemas.microsoft.com/office/drawing/2014/main" id="{FC654FAE-F189-4DB7-8F59-4436D72CFB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073400" y="2597150"/>
              <a:ext cx="2997200" cy="6172200"/>
            </a:xfrm>
            <a:prstGeom prst="rect">
              <a:avLst/>
            </a:prstGeom>
            <a:effectLst>
              <a:softEdge rad="25400"/>
            </a:effectLst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DB6C0B22-C1E1-E103-B14E-56D5D4062F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802" t="6493" r="28284" b="6235"/>
            <a:stretch/>
          </p:blipFill>
          <p:spPr>
            <a:xfrm>
              <a:off x="2893786" y="2465532"/>
              <a:ext cx="3352799" cy="64008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013519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그림 21">
            <a:extLst>
              <a:ext uri="{FF2B5EF4-FFF2-40B4-BE49-F238E27FC236}">
                <a16:creationId xmlns:a16="http://schemas.microsoft.com/office/drawing/2014/main" id="{3BAA41CE-1DCA-9C21-46EF-052B544766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30275"/>
            <a:ext cx="18288000" cy="8426450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FB358895-95C3-8FE4-7B52-98D7A2795B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84" t="66277" r="50833" b="10211"/>
          <a:stretch/>
        </p:blipFill>
        <p:spPr>
          <a:xfrm>
            <a:off x="7696200" y="6515099"/>
            <a:ext cx="1295400" cy="198120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25FE58-20E5-EC13-FFF5-E505F93EFF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>
            <a:extLst>
              <a:ext uri="{FF2B5EF4-FFF2-40B4-BE49-F238E27FC236}">
                <a16:creationId xmlns:a16="http://schemas.microsoft.com/office/drawing/2014/main" id="{77A431A8-180E-2145-2F4A-28C4D1658E0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30275"/>
            <a:ext cx="18288000" cy="842645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5F91E656-9933-9BC2-D2CC-1B12936876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84" t="66277" r="50833" b="10211"/>
          <a:stretch/>
        </p:blipFill>
        <p:spPr>
          <a:xfrm>
            <a:off x="7696200" y="6515099"/>
            <a:ext cx="1295400" cy="1981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2559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7E9DDB-6691-C43D-522A-9FE8E39DD0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>
            <a:extLst>
              <a:ext uri="{FF2B5EF4-FFF2-40B4-BE49-F238E27FC236}">
                <a16:creationId xmlns:a16="http://schemas.microsoft.com/office/drawing/2014/main" id="{E3322CD1-7896-59C6-6286-1D6DB5B13D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0" t="2608" r="2500" b="3502"/>
          <a:stretch/>
        </p:blipFill>
        <p:spPr>
          <a:xfrm>
            <a:off x="4356" y="936625"/>
            <a:ext cx="18283644" cy="842010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9C030C34-13BD-E386-1C7F-1E077BD66E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13" t="12131" r="71369" b="6299"/>
          <a:stretch/>
        </p:blipFill>
        <p:spPr>
          <a:xfrm>
            <a:off x="3505200" y="1790700"/>
            <a:ext cx="152400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5787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74DB7C-0544-09C4-4AC8-802E774BF3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35F276FA-96B4-BFC8-C939-BA9E74E8D50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0" t="2608" r="2500" b="3502"/>
          <a:stretch/>
        </p:blipFill>
        <p:spPr>
          <a:xfrm>
            <a:off x="4356" y="936625"/>
            <a:ext cx="18283644" cy="842010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022DFAAD-85B8-9A46-B23F-D329474AB3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13" t="12131" r="71369" b="6299"/>
          <a:stretch/>
        </p:blipFill>
        <p:spPr>
          <a:xfrm>
            <a:off x="3505200" y="1790700"/>
            <a:ext cx="152400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4063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C9DF6F-D9F0-EB17-136B-D5A8C24CFE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>
            <a:extLst>
              <a:ext uri="{FF2B5EF4-FFF2-40B4-BE49-F238E27FC236}">
                <a16:creationId xmlns:a16="http://schemas.microsoft.com/office/drawing/2014/main" id="{189B88CA-402A-5CDD-68E5-920FACE8A352}"/>
              </a:ext>
            </a:extLst>
          </p:cNvPr>
          <p:cNvSpPr txBox="1"/>
          <p:nvPr/>
        </p:nvSpPr>
        <p:spPr>
          <a:xfrm>
            <a:off x="2390972" y="4152900"/>
            <a:ext cx="6350000" cy="1968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42760"/>
              </a:lnSpc>
            </a:pPr>
            <a:r>
              <a:rPr lang="ko-KR" sz="5000" b="0" i="0" u="none" strike="noStrike" dirty="0">
                <a:solidFill>
                  <a:schemeClr val="bg1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당신을</a:t>
            </a:r>
            <a:r>
              <a:rPr lang="en-US" sz="5000" b="0" i="0" u="none" strike="noStrike" dirty="0">
                <a:solidFill>
                  <a:schemeClr val="bg1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 </a:t>
            </a:r>
            <a:r>
              <a:rPr lang="ko-KR" sz="5000" b="0" i="0" u="none" strike="noStrike" dirty="0">
                <a:solidFill>
                  <a:schemeClr val="bg1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꿰뚫는</a:t>
            </a:r>
            <a:r>
              <a:rPr lang="en-US" sz="5000" b="0" i="0" u="none" strike="noStrike" dirty="0">
                <a:solidFill>
                  <a:schemeClr val="bg1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 </a:t>
            </a:r>
            <a:r>
              <a:rPr lang="ko-KR" sz="5000" b="0" i="0" u="none" strike="noStrike" dirty="0">
                <a:solidFill>
                  <a:schemeClr val="bg1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눈으로</a:t>
            </a:r>
          </a:p>
          <a:p>
            <a:pPr lvl="0" algn="ctr">
              <a:lnSpc>
                <a:spcPct val="142760"/>
              </a:lnSpc>
            </a:pPr>
            <a:r>
              <a:rPr lang="en-US" altLang="ko-KR" sz="5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“</a:t>
            </a:r>
            <a:r>
              <a:rPr lang="ko-KR" sz="5000" b="0" i="0" u="none" strike="noStrike" dirty="0">
                <a:solidFill>
                  <a:schemeClr val="bg1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매일의</a:t>
            </a:r>
            <a:r>
              <a:rPr lang="en-US" sz="5000" b="0" i="0" u="none" strike="noStrike" dirty="0">
                <a:solidFill>
                  <a:schemeClr val="bg1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 </a:t>
            </a:r>
            <a:r>
              <a:rPr lang="ko-KR" sz="5000" b="0" i="0" u="none" strike="noStrike" dirty="0">
                <a:solidFill>
                  <a:schemeClr val="bg1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경험을</a:t>
            </a:r>
            <a:r>
              <a:rPr lang="en-US" sz="5000" b="0" i="0" u="none" strike="noStrike" dirty="0">
                <a:solidFill>
                  <a:schemeClr val="bg1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 </a:t>
            </a:r>
            <a:r>
              <a:rPr lang="ko-KR" sz="5000" b="0" i="0" u="none" strike="noStrike" dirty="0">
                <a:solidFill>
                  <a:schemeClr val="bg1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매끄럽게</a:t>
            </a:r>
            <a:r>
              <a:rPr lang="en-US" altLang="ko-KR" sz="5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”</a:t>
            </a:r>
            <a:endParaRPr lang="en-US" sz="5000" b="0" i="0" u="none" strike="noStrike" dirty="0">
              <a:solidFill>
                <a:schemeClr val="bg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14" name="TextBox 3">
            <a:extLst>
              <a:ext uri="{FF2B5EF4-FFF2-40B4-BE49-F238E27FC236}">
                <a16:creationId xmlns:a16="http://schemas.microsoft.com/office/drawing/2014/main" id="{87841490-2902-0628-A104-92B38F39ABA7}"/>
              </a:ext>
            </a:extLst>
          </p:cNvPr>
          <p:cNvSpPr txBox="1"/>
          <p:nvPr/>
        </p:nvSpPr>
        <p:spPr>
          <a:xfrm>
            <a:off x="2384876" y="4375150"/>
            <a:ext cx="5255601" cy="303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endParaRPr lang="en-US" sz="6300" b="0" i="0" u="none" strike="noStrike" dirty="0"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  <a:p>
            <a:pPr lvl="0" algn="l">
              <a:lnSpc>
                <a:spcPct val="99600"/>
              </a:lnSpc>
            </a:pPr>
            <a:r>
              <a:rPr lang="en-US" sz="6300" b="0" i="0" u="none" strike="noStrike" dirty="0"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E</a:t>
            </a:r>
            <a:r>
              <a:rPr lang="en-US" sz="6300" b="0" i="0" u="none" strike="noStrike" dirty="0">
                <a:solidFill>
                  <a:srgbClr val="787878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veryday</a:t>
            </a:r>
          </a:p>
          <a:p>
            <a:pPr lvl="0" algn="l">
              <a:lnSpc>
                <a:spcPct val="99600"/>
              </a:lnSpc>
            </a:pPr>
            <a:endParaRPr lang="en-US" sz="6300" b="0" i="0" u="none" strike="noStrike" dirty="0">
              <a:solidFill>
                <a:srgbClr val="787878"/>
              </a:solidFill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  <p:sp>
        <p:nvSpPr>
          <p:cNvPr id="13" name="TextBox 3">
            <a:extLst>
              <a:ext uri="{FF2B5EF4-FFF2-40B4-BE49-F238E27FC236}">
                <a16:creationId xmlns:a16="http://schemas.microsoft.com/office/drawing/2014/main" id="{00845321-A0F9-0C81-50AA-49A95FA6668F}"/>
              </a:ext>
            </a:extLst>
          </p:cNvPr>
          <p:cNvSpPr txBox="1"/>
          <p:nvPr/>
        </p:nvSpPr>
        <p:spPr>
          <a:xfrm>
            <a:off x="2372176" y="4375150"/>
            <a:ext cx="5255601" cy="303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endParaRPr lang="en-US" sz="6300" b="0" i="0" u="none" strike="noStrike" dirty="0"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  <a:p>
            <a:pPr lvl="0" algn="l">
              <a:lnSpc>
                <a:spcPct val="99600"/>
              </a:lnSpc>
            </a:pPr>
            <a:endParaRPr lang="en-US" sz="6300" dirty="0"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  <a:p>
            <a:pPr lvl="0" algn="l">
              <a:lnSpc>
                <a:spcPct val="99600"/>
              </a:lnSpc>
            </a:pPr>
            <a:r>
              <a:rPr lang="en-US" sz="6300" b="0" i="0" u="none" strike="noStrike" dirty="0"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E</a:t>
            </a:r>
            <a:r>
              <a:rPr lang="en-US" sz="6300" b="0" i="0" u="none" strike="noStrike" dirty="0">
                <a:solidFill>
                  <a:srgbClr val="787878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xperience</a:t>
            </a:r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4984C8BD-DE76-9DA2-85CF-56507264AE91}"/>
              </a:ext>
            </a:extLst>
          </p:cNvPr>
          <p:cNvSpPr txBox="1"/>
          <p:nvPr/>
        </p:nvSpPr>
        <p:spPr>
          <a:xfrm>
            <a:off x="2372177" y="4375150"/>
            <a:ext cx="5255601" cy="303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6300" b="0" i="0" u="none" strike="noStrike" dirty="0"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S</a:t>
            </a:r>
            <a:r>
              <a:rPr lang="en-US" sz="6300" b="0" i="0" u="none" strike="noStrike" dirty="0">
                <a:solidFill>
                  <a:srgbClr val="787878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eamless</a:t>
            </a:r>
          </a:p>
          <a:p>
            <a:pPr lvl="0" algn="l">
              <a:lnSpc>
                <a:spcPct val="99600"/>
              </a:lnSpc>
            </a:pPr>
            <a:endParaRPr lang="en-US" sz="6300" dirty="0">
              <a:solidFill>
                <a:srgbClr val="787878"/>
              </a:solidFill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  <a:p>
            <a:pPr lvl="0" algn="l">
              <a:lnSpc>
                <a:spcPct val="99600"/>
              </a:lnSpc>
            </a:pPr>
            <a:endParaRPr lang="en-US" sz="6300" b="0" i="0" u="none" strike="noStrike" dirty="0">
              <a:solidFill>
                <a:srgbClr val="787878"/>
              </a:solidFill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  <p:sp>
        <p:nvSpPr>
          <p:cNvPr id="9" name="TextBox 2">
            <a:extLst>
              <a:ext uri="{FF2B5EF4-FFF2-40B4-BE49-F238E27FC236}">
                <a16:creationId xmlns:a16="http://schemas.microsoft.com/office/drawing/2014/main" id="{541714FD-489D-C065-47D2-50C078AA40C6}"/>
              </a:ext>
            </a:extLst>
          </p:cNvPr>
          <p:cNvSpPr txBox="1"/>
          <p:nvPr/>
        </p:nvSpPr>
        <p:spPr>
          <a:xfrm>
            <a:off x="2181677" y="2978150"/>
            <a:ext cx="6761845" cy="1511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0" algn="ctr" rtl="0" eaLnBrk="1" latinLnBrk="0" hangingPunct="1"/>
            <a:r>
              <a:rPr lang="en-US" altLang="ko-KR" sz="8500" dirty="0" err="1">
                <a:effectLst/>
                <a:latin typeface="Samsung Sharp Sans" pitchFamily="2" charset="0"/>
                <a:ea typeface="SamsungOneKorean 700C" panose="020B0806030303020204" pitchFamily="50" charset="-127"/>
                <a:cs typeface="Samsung Sharp Sans" pitchFamily="2" charset="0"/>
              </a:rPr>
              <a:t>SEE-Through</a:t>
            </a:r>
            <a:endParaRPr lang="ko-KR" altLang="ko-KR" sz="8500" dirty="0">
              <a:effectLst/>
              <a:latin typeface="Samsung Sharp Sans" pitchFamily="2" charset="0"/>
              <a:ea typeface="SamsungOneKorean 700C" panose="020B0806030303020204" pitchFamily="50" charset="-127"/>
              <a:cs typeface="Samsung Sharp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24478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6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6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00"/>
                            </p:stCondLst>
                            <p:childTnLst>
                              <p:par>
                                <p:cTn id="17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6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6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6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3" grpId="0"/>
      <p:bldP spid="10" grpId="0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BDB1F9-2FFE-3B35-F3E6-CAFDD3B332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>
            <a:extLst>
              <a:ext uri="{FF2B5EF4-FFF2-40B4-BE49-F238E27FC236}">
                <a16:creationId xmlns:a16="http://schemas.microsoft.com/office/drawing/2014/main" id="{FEE3D46B-A0B8-AB64-0F29-D730C5126383}"/>
              </a:ext>
            </a:extLst>
          </p:cNvPr>
          <p:cNvSpPr txBox="1"/>
          <p:nvPr/>
        </p:nvSpPr>
        <p:spPr>
          <a:xfrm>
            <a:off x="9543888" y="4159250"/>
            <a:ext cx="6350000" cy="1968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42760"/>
              </a:lnSpc>
            </a:pPr>
            <a:r>
              <a:rPr lang="ko-KR" sz="5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당신을</a:t>
            </a:r>
            <a:r>
              <a:rPr lang="en-US" sz="5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 </a:t>
            </a:r>
            <a:r>
              <a:rPr lang="ko-KR" sz="5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꿰뚫는</a:t>
            </a:r>
            <a:r>
              <a:rPr lang="en-US" sz="5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 </a:t>
            </a:r>
            <a:r>
              <a:rPr lang="ko-KR" sz="5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눈으로</a:t>
            </a:r>
          </a:p>
          <a:p>
            <a:pPr lvl="0" algn="ctr">
              <a:lnSpc>
                <a:spcPct val="142760"/>
              </a:lnSpc>
            </a:pPr>
            <a:r>
              <a:rPr lang="en-US" altLang="ko-KR" sz="5000" dirty="0">
                <a:solidFill>
                  <a:srgbClr val="0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“</a:t>
            </a:r>
            <a:r>
              <a:rPr lang="ko-KR" sz="5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매일의</a:t>
            </a:r>
            <a:r>
              <a:rPr lang="en-US" sz="5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 </a:t>
            </a:r>
            <a:r>
              <a:rPr lang="ko-KR" sz="5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경험을</a:t>
            </a:r>
            <a:r>
              <a:rPr lang="en-US" sz="5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 </a:t>
            </a:r>
            <a:r>
              <a:rPr lang="ko-KR" sz="5000" b="0" i="0" u="none" strike="noStrike" dirty="0">
                <a:solidFill>
                  <a:srgbClr val="000000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매끄럽게</a:t>
            </a:r>
            <a:r>
              <a:rPr lang="en-US" altLang="ko-KR" sz="5000" dirty="0">
                <a:solidFill>
                  <a:srgbClr val="0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”</a:t>
            </a:r>
            <a:endParaRPr lang="en-US" sz="5000" b="0" i="0" u="none" strike="noStrike" dirty="0">
              <a:solidFill>
                <a:srgbClr val="000000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14" name="TextBox 3">
            <a:extLst>
              <a:ext uri="{FF2B5EF4-FFF2-40B4-BE49-F238E27FC236}">
                <a16:creationId xmlns:a16="http://schemas.microsoft.com/office/drawing/2014/main" id="{3467E189-2066-F2C0-F4DF-BCF9A235C690}"/>
              </a:ext>
            </a:extLst>
          </p:cNvPr>
          <p:cNvSpPr txBox="1"/>
          <p:nvPr/>
        </p:nvSpPr>
        <p:spPr>
          <a:xfrm>
            <a:off x="2384876" y="4375150"/>
            <a:ext cx="5255601" cy="303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endParaRPr lang="en-US" sz="6300" b="0" i="0" u="none" strike="noStrike" dirty="0"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  <a:p>
            <a:pPr lvl="0" algn="l">
              <a:lnSpc>
                <a:spcPct val="99600"/>
              </a:lnSpc>
            </a:pPr>
            <a:r>
              <a:rPr lang="en-US" sz="6300" b="0" i="0" u="none" strike="noStrike" dirty="0"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E</a:t>
            </a:r>
            <a:r>
              <a:rPr lang="en-US" sz="6300" b="0" i="0" u="none" strike="noStrike" dirty="0">
                <a:solidFill>
                  <a:srgbClr val="787878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veryday</a:t>
            </a:r>
          </a:p>
          <a:p>
            <a:pPr lvl="0" algn="l">
              <a:lnSpc>
                <a:spcPct val="99600"/>
              </a:lnSpc>
            </a:pPr>
            <a:endParaRPr lang="en-US" sz="6300" b="0" i="0" u="none" strike="noStrike" dirty="0">
              <a:solidFill>
                <a:srgbClr val="787878"/>
              </a:solidFill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  <p:sp>
        <p:nvSpPr>
          <p:cNvPr id="13" name="TextBox 3">
            <a:extLst>
              <a:ext uri="{FF2B5EF4-FFF2-40B4-BE49-F238E27FC236}">
                <a16:creationId xmlns:a16="http://schemas.microsoft.com/office/drawing/2014/main" id="{D55DBF13-452B-0EFF-E167-5EE634A99B81}"/>
              </a:ext>
            </a:extLst>
          </p:cNvPr>
          <p:cNvSpPr txBox="1"/>
          <p:nvPr/>
        </p:nvSpPr>
        <p:spPr>
          <a:xfrm>
            <a:off x="2372176" y="4375150"/>
            <a:ext cx="5255601" cy="303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endParaRPr lang="en-US" sz="6300" b="0" i="0" u="none" strike="noStrike" dirty="0"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  <a:p>
            <a:pPr lvl="0" algn="l">
              <a:lnSpc>
                <a:spcPct val="99600"/>
              </a:lnSpc>
            </a:pPr>
            <a:endParaRPr lang="en-US" sz="6300" dirty="0"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  <a:p>
            <a:pPr lvl="0" algn="l">
              <a:lnSpc>
                <a:spcPct val="99600"/>
              </a:lnSpc>
            </a:pPr>
            <a:r>
              <a:rPr lang="en-US" sz="6300" b="0" i="0" u="none" strike="noStrike" dirty="0"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E</a:t>
            </a:r>
            <a:r>
              <a:rPr lang="en-US" sz="6300" b="0" i="0" u="none" strike="noStrike" dirty="0">
                <a:solidFill>
                  <a:srgbClr val="787878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xperience</a:t>
            </a:r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AF62158E-1922-5003-F7BF-1D58757E0473}"/>
              </a:ext>
            </a:extLst>
          </p:cNvPr>
          <p:cNvSpPr txBox="1"/>
          <p:nvPr/>
        </p:nvSpPr>
        <p:spPr>
          <a:xfrm>
            <a:off x="2372177" y="4375150"/>
            <a:ext cx="5255601" cy="303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6300" b="0" i="0" u="none" strike="noStrike" dirty="0"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S</a:t>
            </a:r>
            <a:r>
              <a:rPr lang="en-US" sz="6300" b="0" i="0" u="none" strike="noStrike" dirty="0">
                <a:solidFill>
                  <a:srgbClr val="787878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eamless</a:t>
            </a:r>
          </a:p>
          <a:p>
            <a:pPr lvl="0" algn="l">
              <a:lnSpc>
                <a:spcPct val="99600"/>
              </a:lnSpc>
            </a:pPr>
            <a:endParaRPr lang="en-US" sz="6300" dirty="0">
              <a:solidFill>
                <a:srgbClr val="787878"/>
              </a:solidFill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  <a:p>
            <a:pPr lvl="0" algn="l">
              <a:lnSpc>
                <a:spcPct val="99600"/>
              </a:lnSpc>
            </a:pPr>
            <a:endParaRPr lang="en-US" sz="6300" b="0" i="0" u="none" strike="noStrike" dirty="0">
              <a:solidFill>
                <a:srgbClr val="787878"/>
              </a:solidFill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  <p:sp>
        <p:nvSpPr>
          <p:cNvPr id="9" name="TextBox 2">
            <a:extLst>
              <a:ext uri="{FF2B5EF4-FFF2-40B4-BE49-F238E27FC236}">
                <a16:creationId xmlns:a16="http://schemas.microsoft.com/office/drawing/2014/main" id="{0E99CE33-06C1-45BC-FA47-CAB4338834C5}"/>
              </a:ext>
            </a:extLst>
          </p:cNvPr>
          <p:cNvSpPr txBox="1"/>
          <p:nvPr/>
        </p:nvSpPr>
        <p:spPr>
          <a:xfrm>
            <a:off x="2181677" y="2978150"/>
            <a:ext cx="6761845" cy="1511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0" algn="ctr" rtl="0" eaLnBrk="1" latinLnBrk="0" hangingPunct="1"/>
            <a:r>
              <a:rPr lang="en-US" altLang="ko-KR" sz="8500" dirty="0" err="1">
                <a:effectLst/>
                <a:latin typeface="Samsung Sharp Sans" pitchFamily="2" charset="0"/>
                <a:ea typeface="SamsungOneKorean 700C" panose="020B0806030303020204" pitchFamily="50" charset="-127"/>
                <a:cs typeface="Samsung Sharp Sans" pitchFamily="2" charset="0"/>
              </a:rPr>
              <a:t>SEE-Through</a:t>
            </a:r>
            <a:endParaRPr lang="ko-KR" altLang="ko-KR" sz="8500" dirty="0">
              <a:effectLst/>
              <a:latin typeface="Samsung Sharp Sans" pitchFamily="2" charset="0"/>
              <a:ea typeface="SamsungOneKorean 700C" panose="020B0806030303020204" pitchFamily="50" charset="-127"/>
              <a:cs typeface="Samsung Sharp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44471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Word"/>
      </p:transition>
    </mc:Choice>
    <mc:Fallback xmlns="">
      <p:transition spd="slow">
        <p:fade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0B6EDA1-9901-F6FA-9688-EEB4B2DDDB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07D2C02-7DC6-31D8-E6C4-D807E8C4C889}"/>
              </a:ext>
            </a:extLst>
          </p:cNvPr>
          <p:cNvSpPr txBox="1"/>
          <p:nvPr/>
        </p:nvSpPr>
        <p:spPr>
          <a:xfrm>
            <a:off x="4589236" y="4541414"/>
            <a:ext cx="9144000" cy="1215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ctr" rtl="0" eaLnBrk="1" latinLnBrk="0" hangingPunct="1"/>
            <a:r>
              <a:rPr lang="en-US" altLang="ko-KR" sz="7300" dirty="0">
                <a:gradFill>
                  <a:gsLst>
                    <a:gs pos="17000">
                      <a:srgbClr val="6293FC">
                        <a:lumMod val="80000"/>
                      </a:srgbClr>
                    </a:gs>
                    <a:gs pos="0">
                      <a:srgbClr val="5285FE">
                        <a:lumMod val="80000"/>
                      </a:srgbClr>
                    </a:gs>
                    <a:gs pos="37000">
                      <a:srgbClr val="B6D4FB">
                        <a:lumMod val="80000"/>
                      </a:srgbClr>
                    </a:gs>
                    <a:gs pos="61000">
                      <a:srgbClr val="72C5E6">
                        <a:lumMod val="80000"/>
                      </a:srgbClr>
                    </a:gs>
                    <a:gs pos="100000">
                      <a:srgbClr val="84DDDF">
                        <a:lumMod val="80000"/>
                      </a:srgbClr>
                    </a:gs>
                  </a:gsLst>
                  <a:lin ang="2700000" scaled="1"/>
                </a:gra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Q &amp; A</a:t>
            </a:r>
            <a:endParaRPr lang="ko-KR" altLang="ko-KR" sz="7300" dirty="0">
              <a:gradFill>
                <a:gsLst>
                  <a:gs pos="17000">
                    <a:srgbClr val="6293FC">
                      <a:lumMod val="80000"/>
                    </a:srgbClr>
                  </a:gs>
                  <a:gs pos="0">
                    <a:srgbClr val="5285FE">
                      <a:lumMod val="80000"/>
                    </a:srgbClr>
                  </a:gs>
                  <a:gs pos="37000">
                    <a:srgbClr val="B6D4FB">
                      <a:lumMod val="80000"/>
                    </a:srgbClr>
                  </a:gs>
                  <a:gs pos="61000">
                    <a:srgbClr val="72C5E6">
                      <a:lumMod val="80000"/>
                    </a:srgbClr>
                  </a:gs>
                  <a:gs pos="100000">
                    <a:srgbClr val="84DDDF">
                      <a:lumMod val="80000"/>
                    </a:srgbClr>
                  </a:gs>
                </a:gsLst>
                <a:lin ang="2700000" scaled="1"/>
              </a:gradFill>
              <a:effectLst/>
              <a:latin typeface="Samsung Sharp Sans" pitchFamily="2" charset="0"/>
              <a:ea typeface="SamsungOneKorean 700C" panose="020B0806030303020204" pitchFamily="50" charset="-127"/>
              <a:cs typeface="Samsung Sharp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33800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Word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57B29D3-BF9E-A62E-6DBE-254A1D635A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>
            <a:extLst>
              <a:ext uri="{FF2B5EF4-FFF2-40B4-BE49-F238E27FC236}">
                <a16:creationId xmlns:a16="http://schemas.microsoft.com/office/drawing/2014/main" id="{497F7C27-742C-27C2-B49D-E83DFEBB266C}"/>
              </a:ext>
            </a:extLst>
          </p:cNvPr>
          <p:cNvGrpSpPr/>
          <p:nvPr/>
        </p:nvGrpSpPr>
        <p:grpSpPr>
          <a:xfrm>
            <a:off x="7543800" y="2465532"/>
            <a:ext cx="3352799" cy="6400800"/>
            <a:chOff x="7543800" y="2465532"/>
            <a:chExt cx="3352799" cy="6400800"/>
          </a:xfrm>
        </p:grpSpPr>
        <p:pic>
          <p:nvPicPr>
            <p:cNvPr id="3" name="Picture 3">
              <a:extLst>
                <a:ext uri="{FF2B5EF4-FFF2-40B4-BE49-F238E27FC236}">
                  <a16:creationId xmlns:a16="http://schemas.microsoft.com/office/drawing/2014/main" id="{A7BF2FF5-BEB2-0C67-E136-A760C386BF5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721600" y="2579832"/>
              <a:ext cx="2997200" cy="6172200"/>
            </a:xfrm>
            <a:prstGeom prst="rect">
              <a:avLst/>
            </a:prstGeom>
            <a:ln>
              <a:solidFill>
                <a:srgbClr val="414141"/>
              </a:solidFill>
            </a:ln>
          </p:spPr>
        </p:pic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78B46BFE-A18D-533E-B6C7-2CEFDEE980F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802" t="6493" r="28284" b="6235"/>
            <a:stretch/>
          </p:blipFill>
          <p:spPr>
            <a:xfrm>
              <a:off x="7543800" y="2465532"/>
              <a:ext cx="3352799" cy="6400800"/>
            </a:xfrm>
            <a:prstGeom prst="rect">
              <a:avLst/>
            </a:prstGeom>
          </p:spPr>
        </p:pic>
      </p:grpSp>
      <p:sp>
        <p:nvSpPr>
          <p:cNvPr id="5" name="TextBox 5">
            <a:extLst>
              <a:ext uri="{FF2B5EF4-FFF2-40B4-BE49-F238E27FC236}">
                <a16:creationId xmlns:a16="http://schemas.microsoft.com/office/drawing/2014/main" id="{9C0CE55B-786C-8544-DF83-AE95A835D609}"/>
              </a:ext>
            </a:extLst>
          </p:cNvPr>
          <p:cNvSpPr txBox="1"/>
          <p:nvPr/>
        </p:nvSpPr>
        <p:spPr>
          <a:xfrm>
            <a:off x="3962400" y="1492250"/>
            <a:ext cx="1219200" cy="889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5000" b="0" i="0" u="none" strike="noStrike" dirty="0">
                <a:solidFill>
                  <a:srgbClr val="FFFFFF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뉴스</a:t>
            </a: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4465BA5A-9A10-9565-1AD4-E5D2AB4C71BD}"/>
              </a:ext>
            </a:extLst>
          </p:cNvPr>
          <p:cNvSpPr txBox="1"/>
          <p:nvPr/>
        </p:nvSpPr>
        <p:spPr>
          <a:xfrm>
            <a:off x="8534400" y="1492250"/>
            <a:ext cx="1219200" cy="889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5000" b="0" i="0" u="none" strike="noStrike" dirty="0">
                <a:solidFill>
                  <a:srgbClr val="FFFFFF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음악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CB99B745-73CF-D067-C361-58A3EF5FAC95}"/>
              </a:ext>
            </a:extLst>
          </p:cNvPr>
          <p:cNvGrpSpPr/>
          <p:nvPr/>
        </p:nvGrpSpPr>
        <p:grpSpPr>
          <a:xfrm>
            <a:off x="2893786" y="2465532"/>
            <a:ext cx="3352799" cy="6400800"/>
            <a:chOff x="2893786" y="2465532"/>
            <a:chExt cx="3352799" cy="6400800"/>
          </a:xfrm>
        </p:grpSpPr>
        <p:pic>
          <p:nvPicPr>
            <p:cNvPr id="15" name="Picture 2">
              <a:extLst>
                <a:ext uri="{FF2B5EF4-FFF2-40B4-BE49-F238E27FC236}">
                  <a16:creationId xmlns:a16="http://schemas.microsoft.com/office/drawing/2014/main" id="{0BA1C3E9-11DC-85C9-659B-36772868725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73400" y="2597150"/>
              <a:ext cx="2997200" cy="6172200"/>
            </a:xfrm>
            <a:prstGeom prst="rect">
              <a:avLst/>
            </a:prstGeom>
            <a:effectLst>
              <a:softEdge rad="25400"/>
            </a:effectLst>
          </p:spPr>
        </p:pic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9F816541-C6A1-E63C-3F92-705F0675032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802" t="6493" r="28284" b="6235"/>
            <a:stretch/>
          </p:blipFill>
          <p:spPr>
            <a:xfrm>
              <a:off x="2893786" y="2465532"/>
              <a:ext cx="3352799" cy="64008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903485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00D3B88-203B-75DD-1AA5-E321173002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0A0C36A7-6D4F-CFB8-3C09-02017538618C}"/>
              </a:ext>
            </a:extLst>
          </p:cNvPr>
          <p:cNvGrpSpPr/>
          <p:nvPr/>
        </p:nvGrpSpPr>
        <p:grpSpPr>
          <a:xfrm>
            <a:off x="2893786" y="2465532"/>
            <a:ext cx="3352799" cy="6400800"/>
            <a:chOff x="2893786" y="2465532"/>
            <a:chExt cx="3352799" cy="6400800"/>
          </a:xfrm>
        </p:grpSpPr>
        <p:pic>
          <p:nvPicPr>
            <p:cNvPr id="2" name="Picture 2">
              <a:extLst>
                <a:ext uri="{FF2B5EF4-FFF2-40B4-BE49-F238E27FC236}">
                  <a16:creationId xmlns:a16="http://schemas.microsoft.com/office/drawing/2014/main" id="{3217878A-367D-F0E0-B5C4-8427FEDAD84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073400" y="2597150"/>
              <a:ext cx="2997200" cy="6172200"/>
            </a:xfrm>
            <a:prstGeom prst="rect">
              <a:avLst/>
            </a:prstGeom>
            <a:effectLst>
              <a:softEdge rad="25400"/>
            </a:effectLst>
          </p:spPr>
        </p:pic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249CE692-BFFC-EF4D-0F35-1196160AB1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802" t="6493" r="28284" b="6235"/>
            <a:stretch/>
          </p:blipFill>
          <p:spPr>
            <a:xfrm>
              <a:off x="2893786" y="2465532"/>
              <a:ext cx="3352799" cy="6400800"/>
            </a:xfrm>
            <a:prstGeom prst="rect">
              <a:avLst/>
            </a:prstGeom>
          </p:spPr>
        </p:pic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40CB29F1-399D-9C35-13C6-DD8AE8C30429}"/>
              </a:ext>
            </a:extLst>
          </p:cNvPr>
          <p:cNvGrpSpPr/>
          <p:nvPr/>
        </p:nvGrpSpPr>
        <p:grpSpPr>
          <a:xfrm>
            <a:off x="12039600" y="2465532"/>
            <a:ext cx="3352799" cy="6400800"/>
            <a:chOff x="12039600" y="2465532"/>
            <a:chExt cx="3352799" cy="6400800"/>
          </a:xfrm>
        </p:grpSpPr>
        <p:pic>
          <p:nvPicPr>
            <p:cNvPr id="4" name="Picture 4">
              <a:extLst>
                <a:ext uri="{FF2B5EF4-FFF2-40B4-BE49-F238E27FC236}">
                  <a16:creationId xmlns:a16="http://schemas.microsoft.com/office/drawing/2014/main" id="{E629D17E-D2CA-8F86-49DA-D07B1C0A158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217400" y="2579832"/>
              <a:ext cx="2997200" cy="6172200"/>
            </a:xfrm>
            <a:prstGeom prst="rect">
              <a:avLst/>
            </a:prstGeom>
            <a:ln>
              <a:solidFill>
                <a:srgbClr val="414141"/>
              </a:solidFill>
            </a:ln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E1007DF2-0AD4-7C20-8A09-5ABE633D02E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802" t="6493" r="28284" b="6235"/>
            <a:stretch/>
          </p:blipFill>
          <p:spPr>
            <a:xfrm>
              <a:off x="12039600" y="2465532"/>
              <a:ext cx="3352799" cy="6400800"/>
            </a:xfrm>
            <a:prstGeom prst="rect">
              <a:avLst/>
            </a:prstGeom>
          </p:spPr>
        </p:pic>
      </p:grpSp>
      <p:sp>
        <p:nvSpPr>
          <p:cNvPr id="5" name="TextBox 5">
            <a:extLst>
              <a:ext uri="{FF2B5EF4-FFF2-40B4-BE49-F238E27FC236}">
                <a16:creationId xmlns:a16="http://schemas.microsoft.com/office/drawing/2014/main" id="{0D14C564-F543-BE4A-E3B5-973636F20F77}"/>
              </a:ext>
            </a:extLst>
          </p:cNvPr>
          <p:cNvSpPr txBox="1"/>
          <p:nvPr/>
        </p:nvSpPr>
        <p:spPr>
          <a:xfrm>
            <a:off x="3962400" y="1492250"/>
            <a:ext cx="1219200" cy="889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5000" b="0" i="0" u="none" strike="noStrike" dirty="0">
                <a:solidFill>
                  <a:srgbClr val="FFFFFF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뉴스</a:t>
            </a: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CF91A4A0-E218-E34F-0AA4-C3F0541B2412}"/>
              </a:ext>
            </a:extLst>
          </p:cNvPr>
          <p:cNvSpPr txBox="1"/>
          <p:nvPr/>
        </p:nvSpPr>
        <p:spPr>
          <a:xfrm>
            <a:off x="8534400" y="1492250"/>
            <a:ext cx="1219200" cy="889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5000" b="0" i="0" u="none" strike="noStrike" dirty="0">
                <a:solidFill>
                  <a:srgbClr val="FFFFFF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음악</a:t>
            </a: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B0C77C29-F380-84CD-264F-434CBA7989F4}"/>
              </a:ext>
            </a:extLst>
          </p:cNvPr>
          <p:cNvSpPr txBox="1"/>
          <p:nvPr/>
        </p:nvSpPr>
        <p:spPr>
          <a:xfrm>
            <a:off x="13106400" y="1492250"/>
            <a:ext cx="1219200" cy="889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5000" b="0" i="0" u="none" strike="noStrike" dirty="0">
                <a:solidFill>
                  <a:srgbClr val="FFFFFF"/>
                </a:solidFill>
                <a:latin typeface="SamsungOneKorean 700C" panose="020B0806030303020204" pitchFamily="50" charset="-127"/>
                <a:ea typeface="SamsungOneKorean 700C" panose="020B0806030303020204" pitchFamily="50" charset="-127"/>
              </a:rPr>
              <a:t>영상</a:t>
            </a: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D4DD5C8E-F5E7-C65D-73CE-D45EEE25E225}"/>
              </a:ext>
            </a:extLst>
          </p:cNvPr>
          <p:cNvGrpSpPr/>
          <p:nvPr/>
        </p:nvGrpSpPr>
        <p:grpSpPr>
          <a:xfrm>
            <a:off x="7543800" y="2465532"/>
            <a:ext cx="3352799" cy="6400800"/>
            <a:chOff x="7543800" y="2465532"/>
            <a:chExt cx="3352799" cy="6400800"/>
          </a:xfrm>
        </p:grpSpPr>
        <p:pic>
          <p:nvPicPr>
            <p:cNvPr id="8" name="Picture 3">
              <a:extLst>
                <a:ext uri="{FF2B5EF4-FFF2-40B4-BE49-F238E27FC236}">
                  <a16:creationId xmlns:a16="http://schemas.microsoft.com/office/drawing/2014/main" id="{3E38E35C-473B-68DD-2C34-C56F4DBE5D1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721600" y="2579832"/>
              <a:ext cx="2997200" cy="6172200"/>
            </a:xfrm>
            <a:prstGeom prst="rect">
              <a:avLst/>
            </a:prstGeom>
            <a:ln>
              <a:solidFill>
                <a:srgbClr val="414141"/>
              </a:solidFill>
            </a:ln>
          </p:spPr>
        </p:pic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955274B3-D289-45A6-E621-913DC231550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802" t="6493" r="28284" b="6235"/>
            <a:stretch/>
          </p:blipFill>
          <p:spPr>
            <a:xfrm>
              <a:off x="7543800" y="2465532"/>
              <a:ext cx="3352799" cy="64008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927524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2550</TotalTime>
  <Words>3742</Words>
  <Application>Microsoft Office PowerPoint</Application>
  <PresentationFormat>사용자 지정</PresentationFormat>
  <Paragraphs>570</Paragraphs>
  <Slides>76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76</vt:i4>
      </vt:variant>
    </vt:vector>
  </HeadingPairs>
  <TitlesOfParts>
    <vt:vector size="82" baseType="lpstr">
      <vt:lpstr>Samsung Sharp Sans</vt:lpstr>
      <vt:lpstr>SamsungOneKorean 700C</vt:lpstr>
      <vt:lpstr>G마켓 산스 Medium</vt:lpstr>
      <vt:lpstr>SamsungOne 700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종헌 김</cp:lastModifiedBy>
  <cp:revision>220</cp:revision>
  <dcterms:created xsi:type="dcterms:W3CDTF">2006-08-16T00:00:00Z</dcterms:created>
  <dcterms:modified xsi:type="dcterms:W3CDTF">2025-04-10T13:45:07Z</dcterms:modified>
</cp:coreProperties>
</file>

<file path=docProps/thumbnail.jpeg>
</file>